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31"/>
  </p:notesMasterIdLst>
  <p:handoutMasterIdLst>
    <p:handoutMasterId r:id="rId32"/>
  </p:handoutMasterIdLst>
  <p:sldIdLst>
    <p:sldId id="257" r:id="rId3"/>
    <p:sldId id="258" r:id="rId4"/>
    <p:sldId id="304" r:id="rId5"/>
    <p:sldId id="271" r:id="rId6"/>
    <p:sldId id="293" r:id="rId7"/>
    <p:sldId id="292" r:id="rId8"/>
    <p:sldId id="294" r:id="rId9"/>
    <p:sldId id="321" r:id="rId10"/>
    <p:sldId id="295" r:id="rId11"/>
    <p:sldId id="306" r:id="rId12"/>
    <p:sldId id="307" r:id="rId13"/>
    <p:sldId id="305" r:id="rId14"/>
    <p:sldId id="311" r:id="rId15"/>
    <p:sldId id="308" r:id="rId16"/>
    <p:sldId id="296" r:id="rId17"/>
    <p:sldId id="312" r:id="rId18"/>
    <p:sldId id="313" r:id="rId19"/>
    <p:sldId id="314" r:id="rId20"/>
    <p:sldId id="315" r:id="rId21"/>
    <p:sldId id="316" r:id="rId22"/>
    <p:sldId id="299" r:id="rId23"/>
    <p:sldId id="300" r:id="rId24"/>
    <p:sldId id="301" r:id="rId25"/>
    <p:sldId id="319" r:id="rId26"/>
    <p:sldId id="318" r:id="rId27"/>
    <p:sldId id="317" r:id="rId28"/>
    <p:sldId id="320" r:id="rId29"/>
    <p:sldId id="262"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59066" autoAdjust="0"/>
  </p:normalViewPr>
  <p:slideViewPr>
    <p:cSldViewPr snapToGrid="0">
      <p:cViewPr varScale="1">
        <p:scale>
          <a:sx n="74" d="100"/>
          <a:sy n="74" d="100"/>
        </p:scale>
        <p:origin x="1290" y="7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95" d="100"/>
          <a:sy n="95" d="100"/>
        </p:scale>
        <p:origin x="2724"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4C0B05-495B-4562-8D6F-89AE0ED9C523}" type="doc">
      <dgm:prSet loTypeId="urn:microsoft.com/office/officeart/2005/8/layout/hProcess10" loCatId="process" qsTypeId="urn:microsoft.com/office/officeart/2005/8/quickstyle/simple5" qsCatId="simple" csTypeId="urn:microsoft.com/office/officeart/2005/8/colors/accent1_2" csCatId="accent1" phldr="1"/>
      <dgm:spPr/>
      <dgm:t>
        <a:bodyPr/>
        <a:lstStyle/>
        <a:p>
          <a:endParaRPr lang="en-US"/>
        </a:p>
      </dgm:t>
    </dgm:pt>
    <dgm:pt modelId="{13F6B031-EF7F-49BF-B464-45B39B823CAF}">
      <dgm:prSet phldrT="[Text]"/>
      <dgm:spPr/>
      <dgm:t>
        <a:bodyPr/>
        <a:lstStyle/>
        <a:p>
          <a:r>
            <a:rPr lang="en-US" dirty="0" smtClean="0"/>
            <a:t>Original Drug </a:t>
          </a:r>
          <a:endParaRPr lang="en-US" dirty="0"/>
        </a:p>
      </dgm:t>
    </dgm:pt>
    <dgm:pt modelId="{92A5533A-D4AE-4A7B-B8BC-F1CAAB375AF5}" type="parTrans" cxnId="{212787D7-2582-4FB1-91ED-0D25F2BC3B27}">
      <dgm:prSet/>
      <dgm:spPr/>
      <dgm:t>
        <a:bodyPr/>
        <a:lstStyle/>
        <a:p>
          <a:endParaRPr lang="en-US"/>
        </a:p>
      </dgm:t>
    </dgm:pt>
    <dgm:pt modelId="{EC9880B1-5C7D-4520-9586-A700B9FBE332}" type="sibTrans" cxnId="{212787D7-2582-4FB1-91ED-0D25F2BC3B27}">
      <dgm:prSet/>
      <dgm:spPr/>
      <dgm:t>
        <a:bodyPr/>
        <a:lstStyle/>
        <a:p>
          <a:endParaRPr lang="en-US"/>
        </a:p>
      </dgm:t>
    </dgm:pt>
    <dgm:pt modelId="{2FB9E689-E628-4509-A3A6-7C19E7FDD300}">
      <dgm:prSet phldrT="[Text]"/>
      <dgm:spPr/>
      <dgm:t>
        <a:bodyPr/>
        <a:lstStyle/>
        <a:p>
          <a:r>
            <a:rPr lang="en-US" dirty="0" smtClean="0"/>
            <a:t>Don’t know manufacturing </a:t>
          </a:r>
          <a:endParaRPr lang="en-US" dirty="0"/>
        </a:p>
      </dgm:t>
    </dgm:pt>
    <dgm:pt modelId="{60C29BBA-A6E7-4C57-9EA1-A21039E3FEB6}" type="parTrans" cxnId="{FB751E57-12F3-4CCC-9B27-9B85BC3B559E}">
      <dgm:prSet/>
      <dgm:spPr/>
      <dgm:t>
        <a:bodyPr/>
        <a:lstStyle/>
        <a:p>
          <a:endParaRPr lang="en-US"/>
        </a:p>
      </dgm:t>
    </dgm:pt>
    <dgm:pt modelId="{680747CB-5322-4A84-9F0B-A3D35D037A01}" type="sibTrans" cxnId="{FB751E57-12F3-4CCC-9B27-9B85BC3B559E}">
      <dgm:prSet/>
      <dgm:spPr/>
      <dgm:t>
        <a:bodyPr/>
        <a:lstStyle/>
        <a:p>
          <a:endParaRPr lang="en-US"/>
        </a:p>
      </dgm:t>
    </dgm:pt>
    <dgm:pt modelId="{7035577F-CE42-4FC4-AA7D-3B9CCE992BEC}">
      <dgm:prSet phldrT="[Text]"/>
      <dgm:spPr/>
      <dgm:t>
        <a:bodyPr/>
        <a:lstStyle/>
        <a:p>
          <a:r>
            <a:rPr lang="en-US" dirty="0" smtClean="0"/>
            <a:t>Don’t know excipients</a:t>
          </a:r>
          <a:endParaRPr lang="en-US" dirty="0"/>
        </a:p>
      </dgm:t>
    </dgm:pt>
    <dgm:pt modelId="{83C062A4-10F1-47CA-ADFB-E9B6DE308971}" type="parTrans" cxnId="{FA48DFE3-70CB-4D53-877A-FD2E359102F6}">
      <dgm:prSet/>
      <dgm:spPr/>
      <dgm:t>
        <a:bodyPr/>
        <a:lstStyle/>
        <a:p>
          <a:endParaRPr lang="en-US"/>
        </a:p>
      </dgm:t>
    </dgm:pt>
    <dgm:pt modelId="{AEE28834-1805-4311-B8E6-C59161307A5B}" type="sibTrans" cxnId="{FA48DFE3-70CB-4D53-877A-FD2E359102F6}">
      <dgm:prSet/>
      <dgm:spPr/>
      <dgm:t>
        <a:bodyPr/>
        <a:lstStyle/>
        <a:p>
          <a:endParaRPr lang="en-US"/>
        </a:p>
      </dgm:t>
    </dgm:pt>
    <dgm:pt modelId="{3BCF4870-22E4-4F83-BC6E-234A77A5E7F8}">
      <dgm:prSet phldrT="[Text]"/>
      <dgm:spPr/>
      <dgm:t>
        <a:bodyPr/>
        <a:lstStyle/>
        <a:p>
          <a:r>
            <a:rPr lang="en-US" dirty="0" smtClean="0"/>
            <a:t>Reformulate </a:t>
          </a:r>
          <a:endParaRPr lang="en-US" dirty="0"/>
        </a:p>
      </dgm:t>
    </dgm:pt>
    <dgm:pt modelId="{4EBBE010-87CF-4D91-ABC9-8C16A8B0BD05}" type="parTrans" cxnId="{08F37BEA-A183-4E1D-B187-FE44B8A33C78}">
      <dgm:prSet/>
      <dgm:spPr/>
      <dgm:t>
        <a:bodyPr/>
        <a:lstStyle/>
        <a:p>
          <a:endParaRPr lang="en-US"/>
        </a:p>
      </dgm:t>
    </dgm:pt>
    <dgm:pt modelId="{4C81BCB6-CFC6-4A07-A0C2-7080A3054844}" type="sibTrans" cxnId="{08F37BEA-A183-4E1D-B187-FE44B8A33C78}">
      <dgm:prSet/>
      <dgm:spPr/>
      <dgm:t>
        <a:bodyPr/>
        <a:lstStyle/>
        <a:p>
          <a:endParaRPr lang="en-US"/>
        </a:p>
      </dgm:t>
    </dgm:pt>
    <dgm:pt modelId="{C952E248-8087-498B-9E9B-A44598E51BB7}">
      <dgm:prSet phldrT="[Text]"/>
      <dgm:spPr/>
      <dgm:t>
        <a:bodyPr/>
        <a:lstStyle/>
        <a:p>
          <a:r>
            <a:rPr lang="en-US" dirty="0" smtClean="0"/>
            <a:t>Find manufacturing similar with an original drug </a:t>
          </a:r>
          <a:endParaRPr lang="en-US" dirty="0"/>
        </a:p>
      </dgm:t>
    </dgm:pt>
    <dgm:pt modelId="{779EA515-5FBC-464F-812A-C77C0B45759F}" type="parTrans" cxnId="{E5ED8F8A-7A5A-4AF4-A3B1-87C9D980D140}">
      <dgm:prSet/>
      <dgm:spPr/>
      <dgm:t>
        <a:bodyPr/>
        <a:lstStyle/>
        <a:p>
          <a:endParaRPr lang="en-US"/>
        </a:p>
      </dgm:t>
    </dgm:pt>
    <dgm:pt modelId="{C75C4E14-84E0-4E4E-9DE5-E220A6AC08AE}" type="sibTrans" cxnId="{E5ED8F8A-7A5A-4AF4-A3B1-87C9D980D140}">
      <dgm:prSet/>
      <dgm:spPr/>
      <dgm:t>
        <a:bodyPr/>
        <a:lstStyle/>
        <a:p>
          <a:endParaRPr lang="en-US"/>
        </a:p>
      </dgm:t>
    </dgm:pt>
    <dgm:pt modelId="{446D9845-7C33-4F41-97BC-0A74A34FD703}">
      <dgm:prSet phldrT="[Text]"/>
      <dgm:spPr/>
      <dgm:t>
        <a:bodyPr/>
        <a:lstStyle/>
        <a:p>
          <a:r>
            <a:rPr lang="en-US" dirty="0" smtClean="0"/>
            <a:t>Find excipients similar with an original drug.</a:t>
          </a:r>
          <a:endParaRPr lang="en-US" dirty="0"/>
        </a:p>
      </dgm:t>
    </dgm:pt>
    <dgm:pt modelId="{4D329E24-E05B-4B6B-81A3-C062DB0C5093}" type="parTrans" cxnId="{963B71AA-CCF9-485F-A70C-A1EC1EB3B9F4}">
      <dgm:prSet/>
      <dgm:spPr/>
      <dgm:t>
        <a:bodyPr/>
        <a:lstStyle/>
        <a:p>
          <a:endParaRPr lang="en-US"/>
        </a:p>
      </dgm:t>
    </dgm:pt>
    <dgm:pt modelId="{1DDE2B78-9B13-427F-9F79-A8517138DF21}" type="sibTrans" cxnId="{963B71AA-CCF9-485F-A70C-A1EC1EB3B9F4}">
      <dgm:prSet/>
      <dgm:spPr/>
      <dgm:t>
        <a:bodyPr/>
        <a:lstStyle/>
        <a:p>
          <a:endParaRPr lang="en-US"/>
        </a:p>
      </dgm:t>
    </dgm:pt>
    <dgm:pt modelId="{FC90D08A-4F91-4A37-9182-7CC528C505E2}">
      <dgm:prSet phldrT="[Text]"/>
      <dgm:spPr/>
      <dgm:t>
        <a:bodyPr/>
        <a:lstStyle/>
        <a:p>
          <a:r>
            <a:rPr lang="en-US" dirty="0" smtClean="0"/>
            <a:t>Generic Drug</a:t>
          </a:r>
          <a:endParaRPr lang="en-US" dirty="0"/>
        </a:p>
      </dgm:t>
    </dgm:pt>
    <dgm:pt modelId="{7A0236A5-B910-46CC-98AD-A19235AF2B36}" type="parTrans" cxnId="{E7C77825-5073-4E21-A9A3-21BEE45F2D75}">
      <dgm:prSet/>
      <dgm:spPr/>
      <dgm:t>
        <a:bodyPr/>
        <a:lstStyle/>
        <a:p>
          <a:endParaRPr lang="en-US"/>
        </a:p>
      </dgm:t>
    </dgm:pt>
    <dgm:pt modelId="{DA1E8A36-D1DF-4FD2-9E47-18C04DE7EA70}" type="sibTrans" cxnId="{E7C77825-5073-4E21-A9A3-21BEE45F2D75}">
      <dgm:prSet/>
      <dgm:spPr/>
      <dgm:t>
        <a:bodyPr/>
        <a:lstStyle/>
        <a:p>
          <a:endParaRPr lang="en-US"/>
        </a:p>
      </dgm:t>
    </dgm:pt>
    <dgm:pt modelId="{EB2BAF9E-4DC5-402C-A2BB-6966D4EA9D74}">
      <dgm:prSet phldrT="[Text]"/>
      <dgm:spPr/>
      <dgm:t>
        <a:bodyPr/>
        <a:lstStyle/>
        <a:p>
          <a:r>
            <a:rPr lang="en-US" dirty="0" smtClean="0"/>
            <a:t>Manufacturing and excipient similar with Original </a:t>
          </a:r>
          <a:endParaRPr lang="en-US" dirty="0"/>
        </a:p>
      </dgm:t>
    </dgm:pt>
    <dgm:pt modelId="{3A551350-F3C6-42BA-A3A5-B11A3CF10E44}" type="parTrans" cxnId="{08420467-AEDA-4DD3-A9FD-3EF636B6F9CF}">
      <dgm:prSet/>
      <dgm:spPr/>
      <dgm:t>
        <a:bodyPr/>
        <a:lstStyle/>
        <a:p>
          <a:endParaRPr lang="en-US"/>
        </a:p>
      </dgm:t>
    </dgm:pt>
    <dgm:pt modelId="{289C2A97-F31E-4666-A361-AC738C00AE56}" type="sibTrans" cxnId="{08420467-AEDA-4DD3-A9FD-3EF636B6F9CF}">
      <dgm:prSet/>
      <dgm:spPr/>
      <dgm:t>
        <a:bodyPr/>
        <a:lstStyle/>
        <a:p>
          <a:endParaRPr lang="en-US"/>
        </a:p>
      </dgm:t>
    </dgm:pt>
    <dgm:pt modelId="{CEFDEDBB-5BAB-4F2B-9DBB-57F5DD1A9DA6}">
      <dgm:prSet phldrT="[Text]"/>
      <dgm:spPr/>
      <dgm:t>
        <a:bodyPr/>
        <a:lstStyle/>
        <a:p>
          <a:r>
            <a:rPr lang="en-US" dirty="0" smtClean="0"/>
            <a:t>The result and Dissolution profile similar with Original Drug </a:t>
          </a:r>
          <a:endParaRPr lang="en-US" dirty="0"/>
        </a:p>
      </dgm:t>
    </dgm:pt>
    <dgm:pt modelId="{0E022C70-5715-4A59-A951-475A28D0E9CB}" type="parTrans" cxnId="{3203CE01-8631-421B-A526-35526288D7E2}">
      <dgm:prSet/>
      <dgm:spPr/>
      <dgm:t>
        <a:bodyPr/>
        <a:lstStyle/>
        <a:p>
          <a:endParaRPr lang="en-US"/>
        </a:p>
      </dgm:t>
    </dgm:pt>
    <dgm:pt modelId="{7B798B48-5C28-44DA-ACA5-43A246438835}" type="sibTrans" cxnId="{3203CE01-8631-421B-A526-35526288D7E2}">
      <dgm:prSet/>
      <dgm:spPr/>
      <dgm:t>
        <a:bodyPr/>
        <a:lstStyle/>
        <a:p>
          <a:endParaRPr lang="en-US"/>
        </a:p>
      </dgm:t>
    </dgm:pt>
    <dgm:pt modelId="{A3E066FD-4688-4F82-BE94-B6253256C1EA}">
      <dgm:prSet phldrT="[Text]"/>
      <dgm:spPr/>
      <dgm:t>
        <a:bodyPr/>
        <a:lstStyle/>
        <a:p>
          <a:r>
            <a:rPr lang="en-US" dirty="0" smtClean="0"/>
            <a:t>Know the result and Dissolution profile </a:t>
          </a:r>
          <a:endParaRPr lang="en-US" dirty="0"/>
        </a:p>
      </dgm:t>
    </dgm:pt>
    <dgm:pt modelId="{068AFB2E-C5EE-4BAF-9811-9F773B4949C8}" type="parTrans" cxnId="{E8021C8A-F9E8-49B6-A9F4-84617098F0A4}">
      <dgm:prSet/>
      <dgm:spPr/>
      <dgm:t>
        <a:bodyPr/>
        <a:lstStyle/>
        <a:p>
          <a:endParaRPr lang="en-US"/>
        </a:p>
      </dgm:t>
    </dgm:pt>
    <dgm:pt modelId="{7B6F9C1D-C501-4968-A340-F0A5162CF751}" type="sibTrans" cxnId="{E8021C8A-F9E8-49B6-A9F4-84617098F0A4}">
      <dgm:prSet/>
      <dgm:spPr/>
      <dgm:t>
        <a:bodyPr/>
        <a:lstStyle/>
        <a:p>
          <a:endParaRPr lang="en-US"/>
        </a:p>
      </dgm:t>
    </dgm:pt>
    <dgm:pt modelId="{92155475-CEBB-40C6-8997-DBA7F1872BFC}">
      <dgm:prSet phldrT="[Text]"/>
      <dgm:spPr/>
      <dgm:t>
        <a:bodyPr/>
        <a:lstStyle/>
        <a:p>
          <a:r>
            <a:rPr lang="en-US" dirty="0" smtClean="0"/>
            <a:t>Compare a result and Dissolution profile with the original drug  </a:t>
          </a:r>
          <a:endParaRPr lang="en-US" dirty="0"/>
        </a:p>
      </dgm:t>
    </dgm:pt>
    <dgm:pt modelId="{32B39013-CE82-4099-8430-30DAEB5E3FF2}" type="parTrans" cxnId="{6CF58FCF-4ECF-4290-9EE4-730D30135D26}">
      <dgm:prSet/>
      <dgm:spPr/>
      <dgm:t>
        <a:bodyPr/>
        <a:lstStyle/>
        <a:p>
          <a:endParaRPr lang="en-US"/>
        </a:p>
      </dgm:t>
    </dgm:pt>
    <dgm:pt modelId="{7ED0FC89-F6DE-4D28-A7FA-C7FB3C84D985}" type="sibTrans" cxnId="{6CF58FCF-4ECF-4290-9EE4-730D30135D26}">
      <dgm:prSet/>
      <dgm:spPr/>
      <dgm:t>
        <a:bodyPr/>
        <a:lstStyle/>
        <a:p>
          <a:endParaRPr lang="en-US"/>
        </a:p>
      </dgm:t>
    </dgm:pt>
    <dgm:pt modelId="{7DEFD330-AEF4-4B87-AB8F-E24A81CDCC4F}">
      <dgm:prSet/>
      <dgm:spPr/>
      <dgm:t>
        <a:bodyPr/>
        <a:lstStyle/>
        <a:p>
          <a:r>
            <a:rPr lang="en-US" dirty="0" smtClean="0"/>
            <a:t>Produce It!!</a:t>
          </a:r>
          <a:endParaRPr lang="en-US" dirty="0"/>
        </a:p>
      </dgm:t>
    </dgm:pt>
    <dgm:pt modelId="{835C02AB-6DCD-44EA-B942-5C014AD268D2}" type="parTrans" cxnId="{137A92A8-B51F-48B5-BBD0-5081D585E499}">
      <dgm:prSet/>
      <dgm:spPr/>
      <dgm:t>
        <a:bodyPr/>
        <a:lstStyle/>
        <a:p>
          <a:endParaRPr lang="en-US"/>
        </a:p>
      </dgm:t>
    </dgm:pt>
    <dgm:pt modelId="{0A39629A-15FF-48F1-8450-A4B2D9765635}" type="sibTrans" cxnId="{137A92A8-B51F-48B5-BBD0-5081D585E499}">
      <dgm:prSet/>
      <dgm:spPr/>
      <dgm:t>
        <a:bodyPr/>
        <a:lstStyle/>
        <a:p>
          <a:endParaRPr lang="en-US"/>
        </a:p>
      </dgm:t>
    </dgm:pt>
    <dgm:pt modelId="{758D1AAB-7C41-4101-A8B8-35F724568D6E}" type="pres">
      <dgm:prSet presAssocID="{4C4C0B05-495B-4562-8D6F-89AE0ED9C523}" presName="Name0" presStyleCnt="0">
        <dgm:presLayoutVars>
          <dgm:dir/>
          <dgm:resizeHandles val="exact"/>
        </dgm:presLayoutVars>
      </dgm:prSet>
      <dgm:spPr/>
      <dgm:t>
        <a:bodyPr/>
        <a:lstStyle/>
        <a:p>
          <a:endParaRPr lang="en-US"/>
        </a:p>
      </dgm:t>
    </dgm:pt>
    <dgm:pt modelId="{9E7A21F5-F91C-4EC5-AAC6-B79A8C436EFE}" type="pres">
      <dgm:prSet presAssocID="{13F6B031-EF7F-49BF-B464-45B39B823CAF}" presName="composite" presStyleCnt="0"/>
      <dgm:spPr/>
    </dgm:pt>
    <dgm:pt modelId="{527DF2D8-50CE-4F76-84FA-18726E634D40}" type="pres">
      <dgm:prSet presAssocID="{13F6B031-EF7F-49BF-B464-45B39B823CAF}" presName="imagSh" presStyleLbl="b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dgm:spPr>
      <dgm:t>
        <a:bodyPr/>
        <a:lstStyle/>
        <a:p>
          <a:endParaRPr lang="en-US"/>
        </a:p>
      </dgm:t>
    </dgm:pt>
    <dgm:pt modelId="{32E30809-E428-46AD-A3E5-3BE56473E4C7}" type="pres">
      <dgm:prSet presAssocID="{13F6B031-EF7F-49BF-B464-45B39B823CAF}" presName="txNode" presStyleLbl="node1" presStyleIdx="0" presStyleCnt="4">
        <dgm:presLayoutVars>
          <dgm:bulletEnabled val="1"/>
        </dgm:presLayoutVars>
      </dgm:prSet>
      <dgm:spPr/>
      <dgm:t>
        <a:bodyPr/>
        <a:lstStyle/>
        <a:p>
          <a:endParaRPr lang="en-US"/>
        </a:p>
      </dgm:t>
    </dgm:pt>
    <dgm:pt modelId="{E55B7C9F-43C2-4551-891A-98D196A0768D}" type="pres">
      <dgm:prSet presAssocID="{EC9880B1-5C7D-4520-9586-A700B9FBE332}" presName="sibTrans" presStyleLbl="sibTrans2D1" presStyleIdx="0" presStyleCnt="3"/>
      <dgm:spPr/>
      <dgm:t>
        <a:bodyPr/>
        <a:lstStyle/>
        <a:p>
          <a:endParaRPr lang="en-US"/>
        </a:p>
      </dgm:t>
    </dgm:pt>
    <dgm:pt modelId="{89FD0FBF-56F0-4826-93A9-B26316467BAC}" type="pres">
      <dgm:prSet presAssocID="{EC9880B1-5C7D-4520-9586-A700B9FBE332}" presName="connTx" presStyleLbl="sibTrans2D1" presStyleIdx="0" presStyleCnt="3"/>
      <dgm:spPr/>
      <dgm:t>
        <a:bodyPr/>
        <a:lstStyle/>
        <a:p>
          <a:endParaRPr lang="en-US"/>
        </a:p>
      </dgm:t>
    </dgm:pt>
    <dgm:pt modelId="{8A6A4773-F8D5-4557-8DFE-114B4E75B2E6}" type="pres">
      <dgm:prSet presAssocID="{3BCF4870-22E4-4F83-BC6E-234A77A5E7F8}" presName="composite" presStyleCnt="0"/>
      <dgm:spPr/>
    </dgm:pt>
    <dgm:pt modelId="{5CA919B3-91DD-4A21-B49D-E2A5C14F6A07}" type="pres">
      <dgm:prSet presAssocID="{3BCF4870-22E4-4F83-BC6E-234A77A5E7F8}" presName="imagSh" presStyleLbl="bgImgPlace1" presStyleIdx="1" presStyleCnt="4" custLinFactNeighborX="1451" custLinFactNeighborY="-1451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25000" r="-25000"/>
          </a:stretch>
        </a:blipFill>
      </dgm:spPr>
      <dgm:t>
        <a:bodyPr/>
        <a:lstStyle/>
        <a:p>
          <a:endParaRPr lang="en-US"/>
        </a:p>
      </dgm:t>
    </dgm:pt>
    <dgm:pt modelId="{819E4AA1-34AC-4FD8-B063-885BEDB824BA}" type="pres">
      <dgm:prSet presAssocID="{3BCF4870-22E4-4F83-BC6E-234A77A5E7F8}" presName="txNode" presStyleLbl="node1" presStyleIdx="1" presStyleCnt="4" custScaleX="147494">
        <dgm:presLayoutVars>
          <dgm:bulletEnabled val="1"/>
        </dgm:presLayoutVars>
      </dgm:prSet>
      <dgm:spPr/>
      <dgm:t>
        <a:bodyPr/>
        <a:lstStyle/>
        <a:p>
          <a:endParaRPr lang="en-US"/>
        </a:p>
      </dgm:t>
    </dgm:pt>
    <dgm:pt modelId="{C6754EC9-0468-40A0-A71A-CC89EAA3E0F8}" type="pres">
      <dgm:prSet presAssocID="{4C81BCB6-CFC6-4A07-A0C2-7080A3054844}" presName="sibTrans" presStyleLbl="sibTrans2D1" presStyleIdx="1" presStyleCnt="3"/>
      <dgm:spPr/>
      <dgm:t>
        <a:bodyPr/>
        <a:lstStyle/>
        <a:p>
          <a:endParaRPr lang="en-US"/>
        </a:p>
      </dgm:t>
    </dgm:pt>
    <dgm:pt modelId="{E8BCCF07-AD34-4465-98DC-C22D4E858B87}" type="pres">
      <dgm:prSet presAssocID="{4C81BCB6-CFC6-4A07-A0C2-7080A3054844}" presName="connTx" presStyleLbl="sibTrans2D1" presStyleIdx="1" presStyleCnt="3"/>
      <dgm:spPr/>
      <dgm:t>
        <a:bodyPr/>
        <a:lstStyle/>
        <a:p>
          <a:endParaRPr lang="en-US"/>
        </a:p>
      </dgm:t>
    </dgm:pt>
    <dgm:pt modelId="{A7100853-FC02-4DFF-B596-CDB82C72DEE3}" type="pres">
      <dgm:prSet presAssocID="{7DEFD330-AEF4-4B87-AB8F-E24A81CDCC4F}" presName="composite" presStyleCnt="0"/>
      <dgm:spPr/>
    </dgm:pt>
    <dgm:pt modelId="{F373F90A-374B-4CA7-A7DE-843416629C3E}" type="pres">
      <dgm:prSet presAssocID="{7DEFD330-AEF4-4B87-AB8F-E24A81CDCC4F}" presName="imagSh" presStyleLbl="bgImgPlace1" presStyleIdx="2" presStyleCnt="4"/>
      <dgm:spPr/>
    </dgm:pt>
    <dgm:pt modelId="{25793175-223B-488E-8AD8-901297B3382D}" type="pres">
      <dgm:prSet presAssocID="{7DEFD330-AEF4-4B87-AB8F-E24A81CDCC4F}" presName="txNode" presStyleLbl="node1" presStyleIdx="2" presStyleCnt="4">
        <dgm:presLayoutVars>
          <dgm:bulletEnabled val="1"/>
        </dgm:presLayoutVars>
      </dgm:prSet>
      <dgm:spPr/>
      <dgm:t>
        <a:bodyPr/>
        <a:lstStyle/>
        <a:p>
          <a:endParaRPr lang="en-US"/>
        </a:p>
      </dgm:t>
    </dgm:pt>
    <dgm:pt modelId="{50B9164B-B18E-4D3C-869F-C3E36D0EF36F}" type="pres">
      <dgm:prSet presAssocID="{0A39629A-15FF-48F1-8450-A4B2D9765635}" presName="sibTrans" presStyleLbl="sibTrans2D1" presStyleIdx="2" presStyleCnt="3"/>
      <dgm:spPr/>
      <dgm:t>
        <a:bodyPr/>
        <a:lstStyle/>
        <a:p>
          <a:endParaRPr lang="en-US"/>
        </a:p>
      </dgm:t>
    </dgm:pt>
    <dgm:pt modelId="{FD0542D8-C2F3-49CA-8D6E-3F52D7A2C867}" type="pres">
      <dgm:prSet presAssocID="{0A39629A-15FF-48F1-8450-A4B2D9765635}" presName="connTx" presStyleLbl="sibTrans2D1" presStyleIdx="2" presStyleCnt="3"/>
      <dgm:spPr/>
      <dgm:t>
        <a:bodyPr/>
        <a:lstStyle/>
        <a:p>
          <a:endParaRPr lang="en-US"/>
        </a:p>
      </dgm:t>
    </dgm:pt>
    <dgm:pt modelId="{6DD2EC47-8FD9-42C5-9BAF-02D8782E4634}" type="pres">
      <dgm:prSet presAssocID="{FC90D08A-4F91-4A37-9182-7CC528C505E2}" presName="composite" presStyleCnt="0"/>
      <dgm:spPr/>
    </dgm:pt>
    <dgm:pt modelId="{2A969882-B90A-45FC-94AC-A9A8EF7791D9}" type="pres">
      <dgm:prSet presAssocID="{FC90D08A-4F91-4A37-9182-7CC528C505E2}" presName="imagSh" presStyleLbl="bgImgPlace1" presStyleIdx="3" presStyleCnt="4" custLinFactNeighborX="-2853" custLinFactNeighborY="-3804"/>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t="-25000" b="-25000"/>
          </a:stretch>
        </a:blipFill>
      </dgm:spPr>
      <dgm:t>
        <a:bodyPr/>
        <a:lstStyle/>
        <a:p>
          <a:endParaRPr lang="en-US"/>
        </a:p>
      </dgm:t>
    </dgm:pt>
    <dgm:pt modelId="{13B40AC7-BE29-4480-839B-86BBF98FE226}" type="pres">
      <dgm:prSet presAssocID="{FC90D08A-4F91-4A37-9182-7CC528C505E2}" presName="txNode" presStyleLbl="node1" presStyleIdx="3" presStyleCnt="4">
        <dgm:presLayoutVars>
          <dgm:bulletEnabled val="1"/>
        </dgm:presLayoutVars>
      </dgm:prSet>
      <dgm:spPr/>
      <dgm:t>
        <a:bodyPr/>
        <a:lstStyle/>
        <a:p>
          <a:endParaRPr lang="en-US"/>
        </a:p>
      </dgm:t>
    </dgm:pt>
  </dgm:ptLst>
  <dgm:cxnLst>
    <dgm:cxn modelId="{6CF58FCF-4ECF-4290-9EE4-730D30135D26}" srcId="{3BCF4870-22E4-4F83-BC6E-234A77A5E7F8}" destId="{92155475-CEBB-40C6-8997-DBA7F1872BFC}" srcOrd="2" destOrd="0" parTransId="{32B39013-CE82-4099-8430-30DAEB5E3FF2}" sibTransId="{7ED0FC89-F6DE-4D28-A7FA-C7FB3C84D985}"/>
    <dgm:cxn modelId="{7779EF07-CE0F-491D-A12D-5D79CC9E9EB5}" type="presOf" srcId="{92155475-CEBB-40C6-8997-DBA7F1872BFC}" destId="{819E4AA1-34AC-4FD8-B063-885BEDB824BA}" srcOrd="0" destOrd="3" presId="urn:microsoft.com/office/officeart/2005/8/layout/hProcess10"/>
    <dgm:cxn modelId="{08420467-AEDA-4DD3-A9FD-3EF636B6F9CF}" srcId="{FC90D08A-4F91-4A37-9182-7CC528C505E2}" destId="{EB2BAF9E-4DC5-402C-A2BB-6966D4EA9D74}" srcOrd="0" destOrd="0" parTransId="{3A551350-F3C6-42BA-A3A5-B11A3CF10E44}" sibTransId="{289C2A97-F31E-4666-A361-AC738C00AE56}"/>
    <dgm:cxn modelId="{E7C77825-5073-4E21-A9A3-21BEE45F2D75}" srcId="{4C4C0B05-495B-4562-8D6F-89AE0ED9C523}" destId="{FC90D08A-4F91-4A37-9182-7CC528C505E2}" srcOrd="3" destOrd="0" parTransId="{7A0236A5-B910-46CC-98AD-A19235AF2B36}" sibTransId="{DA1E8A36-D1DF-4FD2-9E47-18C04DE7EA70}"/>
    <dgm:cxn modelId="{178162C2-B68E-45E9-95C9-631110544E44}" type="presOf" srcId="{7DEFD330-AEF4-4B87-AB8F-E24A81CDCC4F}" destId="{25793175-223B-488E-8AD8-901297B3382D}" srcOrd="0" destOrd="0" presId="urn:microsoft.com/office/officeart/2005/8/layout/hProcess10"/>
    <dgm:cxn modelId="{FB751E57-12F3-4CCC-9B27-9B85BC3B559E}" srcId="{13F6B031-EF7F-49BF-B464-45B39B823CAF}" destId="{2FB9E689-E628-4509-A3A6-7C19E7FDD300}" srcOrd="0" destOrd="0" parTransId="{60C29BBA-A6E7-4C57-9EA1-A21039E3FEB6}" sibTransId="{680747CB-5322-4A84-9F0B-A3D35D037A01}"/>
    <dgm:cxn modelId="{212787D7-2582-4FB1-91ED-0D25F2BC3B27}" srcId="{4C4C0B05-495B-4562-8D6F-89AE0ED9C523}" destId="{13F6B031-EF7F-49BF-B464-45B39B823CAF}" srcOrd="0" destOrd="0" parTransId="{92A5533A-D4AE-4A7B-B8BC-F1CAAB375AF5}" sibTransId="{EC9880B1-5C7D-4520-9586-A700B9FBE332}"/>
    <dgm:cxn modelId="{BEB3A1DD-53A6-42DA-B797-AC6D6AD51685}" type="presOf" srcId="{EC9880B1-5C7D-4520-9586-A700B9FBE332}" destId="{89FD0FBF-56F0-4826-93A9-B26316467BAC}" srcOrd="1" destOrd="0" presId="urn:microsoft.com/office/officeart/2005/8/layout/hProcess10"/>
    <dgm:cxn modelId="{5424CF8A-9679-49E6-9BB3-FDF53C71B4BF}" type="presOf" srcId="{2FB9E689-E628-4509-A3A6-7C19E7FDD300}" destId="{32E30809-E428-46AD-A3E5-3BE56473E4C7}" srcOrd="0" destOrd="1" presId="urn:microsoft.com/office/officeart/2005/8/layout/hProcess10"/>
    <dgm:cxn modelId="{6DBEAD73-B62A-45D1-8C81-672D0ABF2D04}" type="presOf" srcId="{13F6B031-EF7F-49BF-B464-45B39B823CAF}" destId="{32E30809-E428-46AD-A3E5-3BE56473E4C7}" srcOrd="0" destOrd="0" presId="urn:microsoft.com/office/officeart/2005/8/layout/hProcess10"/>
    <dgm:cxn modelId="{137A92A8-B51F-48B5-BBD0-5081D585E499}" srcId="{4C4C0B05-495B-4562-8D6F-89AE0ED9C523}" destId="{7DEFD330-AEF4-4B87-AB8F-E24A81CDCC4F}" srcOrd="2" destOrd="0" parTransId="{835C02AB-6DCD-44EA-B942-5C014AD268D2}" sibTransId="{0A39629A-15FF-48F1-8450-A4B2D9765635}"/>
    <dgm:cxn modelId="{30A12BAC-719F-4D4F-BE97-D5BC012975EF}" type="presOf" srcId="{4C81BCB6-CFC6-4A07-A0C2-7080A3054844}" destId="{C6754EC9-0468-40A0-A71A-CC89EAA3E0F8}" srcOrd="0" destOrd="0" presId="urn:microsoft.com/office/officeart/2005/8/layout/hProcess10"/>
    <dgm:cxn modelId="{E8021C8A-F9E8-49B6-A9F4-84617098F0A4}" srcId="{13F6B031-EF7F-49BF-B464-45B39B823CAF}" destId="{A3E066FD-4688-4F82-BE94-B6253256C1EA}" srcOrd="2" destOrd="0" parTransId="{068AFB2E-C5EE-4BAF-9811-9F773B4949C8}" sibTransId="{7B6F9C1D-C501-4968-A340-F0A5162CF751}"/>
    <dgm:cxn modelId="{2365A724-CAE5-4AE6-808D-3BDECBFDED09}" type="presOf" srcId="{A3E066FD-4688-4F82-BE94-B6253256C1EA}" destId="{32E30809-E428-46AD-A3E5-3BE56473E4C7}" srcOrd="0" destOrd="3" presId="urn:microsoft.com/office/officeart/2005/8/layout/hProcess10"/>
    <dgm:cxn modelId="{FA48DFE3-70CB-4D53-877A-FD2E359102F6}" srcId="{13F6B031-EF7F-49BF-B464-45B39B823CAF}" destId="{7035577F-CE42-4FC4-AA7D-3B9CCE992BEC}" srcOrd="1" destOrd="0" parTransId="{83C062A4-10F1-47CA-ADFB-E9B6DE308971}" sibTransId="{AEE28834-1805-4311-B8E6-C59161307A5B}"/>
    <dgm:cxn modelId="{74B0B64F-F332-4A85-8802-CAD1DD3F937A}" type="presOf" srcId="{C952E248-8087-498B-9E9B-A44598E51BB7}" destId="{819E4AA1-34AC-4FD8-B063-885BEDB824BA}" srcOrd="0" destOrd="1" presId="urn:microsoft.com/office/officeart/2005/8/layout/hProcess10"/>
    <dgm:cxn modelId="{015FB594-F9E8-497A-B30C-56A9DF3AFB94}" type="presOf" srcId="{446D9845-7C33-4F41-97BC-0A74A34FD703}" destId="{819E4AA1-34AC-4FD8-B063-885BEDB824BA}" srcOrd="0" destOrd="2" presId="urn:microsoft.com/office/officeart/2005/8/layout/hProcess10"/>
    <dgm:cxn modelId="{08F37BEA-A183-4E1D-B187-FE44B8A33C78}" srcId="{4C4C0B05-495B-4562-8D6F-89AE0ED9C523}" destId="{3BCF4870-22E4-4F83-BC6E-234A77A5E7F8}" srcOrd="1" destOrd="0" parTransId="{4EBBE010-87CF-4D91-ABC9-8C16A8B0BD05}" sibTransId="{4C81BCB6-CFC6-4A07-A0C2-7080A3054844}"/>
    <dgm:cxn modelId="{46E73EDD-6B92-48AC-BC3E-E49EE614D8C1}" type="presOf" srcId="{EB2BAF9E-4DC5-402C-A2BB-6966D4EA9D74}" destId="{13B40AC7-BE29-4480-839B-86BBF98FE226}" srcOrd="0" destOrd="1" presId="urn:microsoft.com/office/officeart/2005/8/layout/hProcess10"/>
    <dgm:cxn modelId="{E5ED8F8A-7A5A-4AF4-A3B1-87C9D980D140}" srcId="{3BCF4870-22E4-4F83-BC6E-234A77A5E7F8}" destId="{C952E248-8087-498B-9E9B-A44598E51BB7}" srcOrd="0" destOrd="0" parTransId="{779EA515-5FBC-464F-812A-C77C0B45759F}" sibTransId="{C75C4E14-84E0-4E4E-9DE5-E220A6AC08AE}"/>
    <dgm:cxn modelId="{3D6A84F6-6C3F-46A7-97D6-F8BC24CD31CD}" type="presOf" srcId="{0A39629A-15FF-48F1-8450-A4B2D9765635}" destId="{FD0542D8-C2F3-49CA-8D6E-3F52D7A2C867}" srcOrd="1" destOrd="0" presId="urn:microsoft.com/office/officeart/2005/8/layout/hProcess10"/>
    <dgm:cxn modelId="{7D0C4679-D54D-461A-9996-702A7C8E542B}" type="presOf" srcId="{0A39629A-15FF-48F1-8450-A4B2D9765635}" destId="{50B9164B-B18E-4D3C-869F-C3E36D0EF36F}" srcOrd="0" destOrd="0" presId="urn:microsoft.com/office/officeart/2005/8/layout/hProcess10"/>
    <dgm:cxn modelId="{3885D48C-177B-4C00-A55F-FABBBC4D4EDB}" type="presOf" srcId="{EC9880B1-5C7D-4520-9586-A700B9FBE332}" destId="{E55B7C9F-43C2-4551-891A-98D196A0768D}" srcOrd="0" destOrd="0" presId="urn:microsoft.com/office/officeart/2005/8/layout/hProcess10"/>
    <dgm:cxn modelId="{3203CE01-8631-421B-A526-35526288D7E2}" srcId="{FC90D08A-4F91-4A37-9182-7CC528C505E2}" destId="{CEFDEDBB-5BAB-4F2B-9DBB-57F5DD1A9DA6}" srcOrd="1" destOrd="0" parTransId="{0E022C70-5715-4A59-A951-475A28D0E9CB}" sibTransId="{7B798B48-5C28-44DA-ACA5-43A246438835}"/>
    <dgm:cxn modelId="{39E0ED56-FDE9-49B7-BD19-1ACABC48CA37}" type="presOf" srcId="{4C81BCB6-CFC6-4A07-A0C2-7080A3054844}" destId="{E8BCCF07-AD34-4465-98DC-C22D4E858B87}" srcOrd="1" destOrd="0" presId="urn:microsoft.com/office/officeart/2005/8/layout/hProcess10"/>
    <dgm:cxn modelId="{67320C13-CF1E-41D8-AFE5-46D3C163DA44}" type="presOf" srcId="{3BCF4870-22E4-4F83-BC6E-234A77A5E7F8}" destId="{819E4AA1-34AC-4FD8-B063-885BEDB824BA}" srcOrd="0" destOrd="0" presId="urn:microsoft.com/office/officeart/2005/8/layout/hProcess10"/>
    <dgm:cxn modelId="{CD53AF3B-E901-4237-8868-B88A5FB5F20A}" type="presOf" srcId="{CEFDEDBB-5BAB-4F2B-9DBB-57F5DD1A9DA6}" destId="{13B40AC7-BE29-4480-839B-86BBF98FE226}" srcOrd="0" destOrd="2" presId="urn:microsoft.com/office/officeart/2005/8/layout/hProcess10"/>
    <dgm:cxn modelId="{29D440B8-35D4-4E22-9072-2C1D3BD93410}" type="presOf" srcId="{7035577F-CE42-4FC4-AA7D-3B9CCE992BEC}" destId="{32E30809-E428-46AD-A3E5-3BE56473E4C7}" srcOrd="0" destOrd="2" presId="urn:microsoft.com/office/officeart/2005/8/layout/hProcess10"/>
    <dgm:cxn modelId="{13C966D9-D41A-4E82-8B0B-AEBB13B4D1EB}" type="presOf" srcId="{4C4C0B05-495B-4562-8D6F-89AE0ED9C523}" destId="{758D1AAB-7C41-4101-A8B8-35F724568D6E}" srcOrd="0" destOrd="0" presId="urn:microsoft.com/office/officeart/2005/8/layout/hProcess10"/>
    <dgm:cxn modelId="{963B71AA-CCF9-485F-A70C-A1EC1EB3B9F4}" srcId="{3BCF4870-22E4-4F83-BC6E-234A77A5E7F8}" destId="{446D9845-7C33-4F41-97BC-0A74A34FD703}" srcOrd="1" destOrd="0" parTransId="{4D329E24-E05B-4B6B-81A3-C062DB0C5093}" sibTransId="{1DDE2B78-9B13-427F-9F79-A8517138DF21}"/>
    <dgm:cxn modelId="{3A97D3F3-5AF4-4591-AF1F-FE309BCAA525}" type="presOf" srcId="{FC90D08A-4F91-4A37-9182-7CC528C505E2}" destId="{13B40AC7-BE29-4480-839B-86BBF98FE226}" srcOrd="0" destOrd="0" presId="urn:microsoft.com/office/officeart/2005/8/layout/hProcess10"/>
    <dgm:cxn modelId="{F1BD9F1B-36B5-46FC-BD99-B02DC6A6AB91}" type="presParOf" srcId="{758D1AAB-7C41-4101-A8B8-35F724568D6E}" destId="{9E7A21F5-F91C-4EC5-AAC6-B79A8C436EFE}" srcOrd="0" destOrd="0" presId="urn:microsoft.com/office/officeart/2005/8/layout/hProcess10"/>
    <dgm:cxn modelId="{70F3E980-8765-4292-9640-FDF6DB0D4A4E}" type="presParOf" srcId="{9E7A21F5-F91C-4EC5-AAC6-B79A8C436EFE}" destId="{527DF2D8-50CE-4F76-84FA-18726E634D40}" srcOrd="0" destOrd="0" presId="urn:microsoft.com/office/officeart/2005/8/layout/hProcess10"/>
    <dgm:cxn modelId="{4DECD51D-88E2-44BA-BEAA-3A165D50489F}" type="presParOf" srcId="{9E7A21F5-F91C-4EC5-AAC6-B79A8C436EFE}" destId="{32E30809-E428-46AD-A3E5-3BE56473E4C7}" srcOrd="1" destOrd="0" presId="urn:microsoft.com/office/officeart/2005/8/layout/hProcess10"/>
    <dgm:cxn modelId="{EDD886DF-67A5-4096-81D7-B0C54A7AFB36}" type="presParOf" srcId="{758D1AAB-7C41-4101-A8B8-35F724568D6E}" destId="{E55B7C9F-43C2-4551-891A-98D196A0768D}" srcOrd="1" destOrd="0" presId="urn:microsoft.com/office/officeart/2005/8/layout/hProcess10"/>
    <dgm:cxn modelId="{78320E6E-50C0-459B-BD4C-496C701C751D}" type="presParOf" srcId="{E55B7C9F-43C2-4551-891A-98D196A0768D}" destId="{89FD0FBF-56F0-4826-93A9-B26316467BAC}" srcOrd="0" destOrd="0" presId="urn:microsoft.com/office/officeart/2005/8/layout/hProcess10"/>
    <dgm:cxn modelId="{0B17806B-494B-4DBD-81C5-1982A3A86361}" type="presParOf" srcId="{758D1AAB-7C41-4101-A8B8-35F724568D6E}" destId="{8A6A4773-F8D5-4557-8DFE-114B4E75B2E6}" srcOrd="2" destOrd="0" presId="urn:microsoft.com/office/officeart/2005/8/layout/hProcess10"/>
    <dgm:cxn modelId="{F74319C1-B950-4F63-976B-B3D20529D28B}" type="presParOf" srcId="{8A6A4773-F8D5-4557-8DFE-114B4E75B2E6}" destId="{5CA919B3-91DD-4A21-B49D-E2A5C14F6A07}" srcOrd="0" destOrd="0" presId="urn:microsoft.com/office/officeart/2005/8/layout/hProcess10"/>
    <dgm:cxn modelId="{4F6A0215-383B-4465-9411-A2598AC0CEC8}" type="presParOf" srcId="{8A6A4773-F8D5-4557-8DFE-114B4E75B2E6}" destId="{819E4AA1-34AC-4FD8-B063-885BEDB824BA}" srcOrd="1" destOrd="0" presId="urn:microsoft.com/office/officeart/2005/8/layout/hProcess10"/>
    <dgm:cxn modelId="{D9768CE1-8295-4607-9B5E-04896E8642CE}" type="presParOf" srcId="{758D1AAB-7C41-4101-A8B8-35F724568D6E}" destId="{C6754EC9-0468-40A0-A71A-CC89EAA3E0F8}" srcOrd="3" destOrd="0" presId="urn:microsoft.com/office/officeart/2005/8/layout/hProcess10"/>
    <dgm:cxn modelId="{F96706D4-E82E-4AFA-9BA3-F3B448972422}" type="presParOf" srcId="{C6754EC9-0468-40A0-A71A-CC89EAA3E0F8}" destId="{E8BCCF07-AD34-4465-98DC-C22D4E858B87}" srcOrd="0" destOrd="0" presId="urn:microsoft.com/office/officeart/2005/8/layout/hProcess10"/>
    <dgm:cxn modelId="{92C8AD99-D40A-4289-BD05-4E7678983DCC}" type="presParOf" srcId="{758D1AAB-7C41-4101-A8B8-35F724568D6E}" destId="{A7100853-FC02-4DFF-B596-CDB82C72DEE3}" srcOrd="4" destOrd="0" presId="urn:microsoft.com/office/officeart/2005/8/layout/hProcess10"/>
    <dgm:cxn modelId="{15920498-26F5-4672-AF5E-5DF153414B30}" type="presParOf" srcId="{A7100853-FC02-4DFF-B596-CDB82C72DEE3}" destId="{F373F90A-374B-4CA7-A7DE-843416629C3E}" srcOrd="0" destOrd="0" presId="urn:microsoft.com/office/officeart/2005/8/layout/hProcess10"/>
    <dgm:cxn modelId="{83585453-8BA5-45B6-BAE9-9E2C152CB7E9}" type="presParOf" srcId="{A7100853-FC02-4DFF-B596-CDB82C72DEE3}" destId="{25793175-223B-488E-8AD8-901297B3382D}" srcOrd="1" destOrd="0" presId="urn:microsoft.com/office/officeart/2005/8/layout/hProcess10"/>
    <dgm:cxn modelId="{23BC9605-3C25-4A58-AC90-4F97D14C9F13}" type="presParOf" srcId="{758D1AAB-7C41-4101-A8B8-35F724568D6E}" destId="{50B9164B-B18E-4D3C-869F-C3E36D0EF36F}" srcOrd="5" destOrd="0" presId="urn:microsoft.com/office/officeart/2005/8/layout/hProcess10"/>
    <dgm:cxn modelId="{3E19AF2B-5BCF-4EA5-B4E2-C3308DCC5E89}" type="presParOf" srcId="{50B9164B-B18E-4D3C-869F-C3E36D0EF36F}" destId="{FD0542D8-C2F3-49CA-8D6E-3F52D7A2C867}" srcOrd="0" destOrd="0" presId="urn:microsoft.com/office/officeart/2005/8/layout/hProcess10"/>
    <dgm:cxn modelId="{E836DC07-DB89-4AB6-A6D3-D7AF68BB9776}" type="presParOf" srcId="{758D1AAB-7C41-4101-A8B8-35F724568D6E}" destId="{6DD2EC47-8FD9-42C5-9BAF-02D8782E4634}" srcOrd="6" destOrd="0" presId="urn:microsoft.com/office/officeart/2005/8/layout/hProcess10"/>
    <dgm:cxn modelId="{DA2E9921-D10E-4F50-8E26-823461F6F066}" type="presParOf" srcId="{6DD2EC47-8FD9-42C5-9BAF-02D8782E4634}" destId="{2A969882-B90A-45FC-94AC-A9A8EF7791D9}" srcOrd="0" destOrd="0" presId="urn:microsoft.com/office/officeart/2005/8/layout/hProcess10"/>
    <dgm:cxn modelId="{80DD242D-E9E9-4C0D-9FE8-9A0AF56B2643}" type="presParOf" srcId="{6DD2EC47-8FD9-42C5-9BAF-02D8782E4634}" destId="{13B40AC7-BE29-4480-839B-86BBF98FE226}"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FD7E7E-9FFC-4D4A-8785-8C4FF85E229D}" type="doc">
      <dgm:prSet loTypeId="urn:microsoft.com/office/officeart/2005/8/layout/process1" loCatId="process" qsTypeId="urn:microsoft.com/office/officeart/2005/8/quickstyle/simple5" qsCatId="simple" csTypeId="urn:microsoft.com/office/officeart/2005/8/colors/accent1_2" csCatId="accent1"/>
      <dgm:spPr/>
      <dgm:t>
        <a:bodyPr/>
        <a:lstStyle/>
        <a:p>
          <a:endParaRPr lang="en-US"/>
        </a:p>
      </dgm:t>
    </dgm:pt>
    <dgm:pt modelId="{D400D69A-6C46-4F3E-9ECA-5264A8D047AF}">
      <dgm:prSet/>
      <dgm:spPr/>
      <dgm:t>
        <a:bodyPr/>
        <a:lstStyle/>
        <a:p>
          <a:pPr algn="ctr" rtl="0"/>
          <a:r>
            <a:rPr lang="en-US" smtClean="0"/>
            <a:t>Substance Property</a:t>
          </a:r>
          <a:endParaRPr lang="en-US"/>
        </a:p>
      </dgm:t>
    </dgm:pt>
    <dgm:pt modelId="{78E01262-F252-4DAA-B11D-935FC82DA9C5}" type="parTrans" cxnId="{41288B53-7F40-490F-B337-8F54788A87FD}">
      <dgm:prSet/>
      <dgm:spPr/>
      <dgm:t>
        <a:bodyPr/>
        <a:lstStyle/>
        <a:p>
          <a:pPr algn="ctr"/>
          <a:endParaRPr lang="en-US"/>
        </a:p>
      </dgm:t>
    </dgm:pt>
    <dgm:pt modelId="{439106F9-F995-4ACD-8094-B8F19C96037C}" type="sibTrans" cxnId="{41288B53-7F40-490F-B337-8F54788A87FD}">
      <dgm:prSet/>
      <dgm:spPr/>
      <dgm:t>
        <a:bodyPr/>
        <a:lstStyle/>
        <a:p>
          <a:pPr algn="ctr"/>
          <a:endParaRPr lang="en-US"/>
        </a:p>
      </dgm:t>
    </dgm:pt>
    <dgm:pt modelId="{2A447BDE-A600-4B7B-8339-20A67BA667C6}">
      <dgm:prSet/>
      <dgm:spPr/>
      <dgm:t>
        <a:bodyPr/>
        <a:lstStyle/>
        <a:p>
          <a:pPr algn="ctr" rtl="0"/>
          <a:r>
            <a:rPr lang="en-US" dirty="0" smtClean="0"/>
            <a:t>Substance </a:t>
          </a:r>
          <a:endParaRPr lang="en-US" dirty="0"/>
        </a:p>
      </dgm:t>
    </dgm:pt>
    <dgm:pt modelId="{6825C863-9AE5-4F0E-94CF-20C9BF01DF3C}" type="parTrans" cxnId="{6282DD76-6B3F-4279-B6B0-58DD9E64477C}">
      <dgm:prSet/>
      <dgm:spPr/>
      <dgm:t>
        <a:bodyPr/>
        <a:lstStyle/>
        <a:p>
          <a:pPr algn="ctr"/>
          <a:endParaRPr lang="en-US"/>
        </a:p>
      </dgm:t>
    </dgm:pt>
    <dgm:pt modelId="{0801BDA4-7C2D-47E7-B769-FA198C80B4DD}" type="sibTrans" cxnId="{6282DD76-6B3F-4279-B6B0-58DD9E64477C}">
      <dgm:prSet/>
      <dgm:spPr/>
      <dgm:t>
        <a:bodyPr/>
        <a:lstStyle/>
        <a:p>
          <a:pPr algn="ctr"/>
          <a:endParaRPr lang="en-US"/>
        </a:p>
      </dgm:t>
    </dgm:pt>
    <dgm:pt modelId="{5CBC9F25-7EF3-409F-83AB-0A644E898FE5}">
      <dgm:prSet/>
      <dgm:spPr/>
      <dgm:t>
        <a:bodyPr/>
        <a:lstStyle/>
        <a:p>
          <a:pPr algn="ctr" rtl="0"/>
          <a:r>
            <a:rPr lang="en-US" smtClean="0"/>
            <a:t>Excipient</a:t>
          </a:r>
          <a:endParaRPr lang="en-US"/>
        </a:p>
      </dgm:t>
    </dgm:pt>
    <dgm:pt modelId="{3DDE0098-8882-4585-926F-659176CEE347}" type="parTrans" cxnId="{B29CD89B-991A-4096-A4B9-0449675F07F5}">
      <dgm:prSet/>
      <dgm:spPr/>
      <dgm:t>
        <a:bodyPr/>
        <a:lstStyle/>
        <a:p>
          <a:pPr algn="ctr"/>
          <a:endParaRPr lang="en-US"/>
        </a:p>
      </dgm:t>
    </dgm:pt>
    <dgm:pt modelId="{758776AE-99AA-40F5-9B08-069EEA9DEEC7}" type="sibTrans" cxnId="{B29CD89B-991A-4096-A4B9-0449675F07F5}">
      <dgm:prSet/>
      <dgm:spPr/>
      <dgm:t>
        <a:bodyPr/>
        <a:lstStyle/>
        <a:p>
          <a:pPr algn="ctr"/>
          <a:endParaRPr lang="en-US"/>
        </a:p>
      </dgm:t>
    </dgm:pt>
    <dgm:pt modelId="{8476564D-9806-43DC-B486-D43B843BDB9E}">
      <dgm:prSet/>
      <dgm:spPr/>
      <dgm:t>
        <a:bodyPr/>
        <a:lstStyle/>
        <a:p>
          <a:pPr algn="ctr" rtl="0"/>
          <a:r>
            <a:rPr lang="en-US" dirty="0" smtClean="0"/>
            <a:t>Tablet Formulation</a:t>
          </a:r>
          <a:endParaRPr lang="en-US" dirty="0"/>
        </a:p>
      </dgm:t>
    </dgm:pt>
    <dgm:pt modelId="{E3F96084-1622-4873-BDE2-AEE03075BE9A}" type="parTrans" cxnId="{EEE81C94-0DCB-4351-8601-109934A394B1}">
      <dgm:prSet/>
      <dgm:spPr/>
      <dgm:t>
        <a:bodyPr/>
        <a:lstStyle/>
        <a:p>
          <a:pPr algn="ctr"/>
          <a:endParaRPr lang="en-US"/>
        </a:p>
      </dgm:t>
    </dgm:pt>
    <dgm:pt modelId="{8D80154D-2581-45C5-9F60-BBCF2C392341}" type="sibTrans" cxnId="{EEE81C94-0DCB-4351-8601-109934A394B1}">
      <dgm:prSet/>
      <dgm:spPr/>
      <dgm:t>
        <a:bodyPr/>
        <a:lstStyle/>
        <a:p>
          <a:pPr algn="ctr"/>
          <a:endParaRPr lang="en-US"/>
        </a:p>
      </dgm:t>
    </dgm:pt>
    <dgm:pt modelId="{37496575-3D75-4DA1-B91D-AAC98017DCD2}" type="pres">
      <dgm:prSet presAssocID="{16FD7E7E-9FFC-4D4A-8785-8C4FF85E229D}" presName="Name0" presStyleCnt="0">
        <dgm:presLayoutVars>
          <dgm:dir/>
          <dgm:resizeHandles val="exact"/>
        </dgm:presLayoutVars>
      </dgm:prSet>
      <dgm:spPr/>
      <dgm:t>
        <a:bodyPr/>
        <a:lstStyle/>
        <a:p>
          <a:endParaRPr lang="en-US"/>
        </a:p>
      </dgm:t>
    </dgm:pt>
    <dgm:pt modelId="{FBC28BC7-9AB9-47DD-B112-34AE6707F7E4}" type="pres">
      <dgm:prSet presAssocID="{D400D69A-6C46-4F3E-9ECA-5264A8D047AF}" presName="node" presStyleLbl="node1" presStyleIdx="0" presStyleCnt="4">
        <dgm:presLayoutVars>
          <dgm:bulletEnabled val="1"/>
        </dgm:presLayoutVars>
      </dgm:prSet>
      <dgm:spPr/>
      <dgm:t>
        <a:bodyPr/>
        <a:lstStyle/>
        <a:p>
          <a:endParaRPr lang="en-US"/>
        </a:p>
      </dgm:t>
    </dgm:pt>
    <dgm:pt modelId="{6E2B72C7-81F8-40EE-85B8-48303467C6A2}" type="pres">
      <dgm:prSet presAssocID="{439106F9-F995-4ACD-8094-B8F19C96037C}" presName="sibTrans" presStyleLbl="sibTrans2D1" presStyleIdx="0" presStyleCnt="3"/>
      <dgm:spPr/>
      <dgm:t>
        <a:bodyPr/>
        <a:lstStyle/>
        <a:p>
          <a:endParaRPr lang="en-US"/>
        </a:p>
      </dgm:t>
    </dgm:pt>
    <dgm:pt modelId="{14808E09-00EB-4032-B8D1-25E30ACF2BD3}" type="pres">
      <dgm:prSet presAssocID="{439106F9-F995-4ACD-8094-B8F19C96037C}" presName="connectorText" presStyleLbl="sibTrans2D1" presStyleIdx="0" presStyleCnt="3"/>
      <dgm:spPr/>
      <dgm:t>
        <a:bodyPr/>
        <a:lstStyle/>
        <a:p>
          <a:endParaRPr lang="en-US"/>
        </a:p>
      </dgm:t>
    </dgm:pt>
    <dgm:pt modelId="{0BC6E08A-8BCF-4BFC-8F76-95110FF46C5D}" type="pres">
      <dgm:prSet presAssocID="{2A447BDE-A600-4B7B-8339-20A67BA667C6}" presName="node" presStyleLbl="node1" presStyleIdx="1" presStyleCnt="4" custLinFactNeighborX="-14143" custLinFactNeighborY="5987">
        <dgm:presLayoutVars>
          <dgm:bulletEnabled val="1"/>
        </dgm:presLayoutVars>
      </dgm:prSet>
      <dgm:spPr/>
      <dgm:t>
        <a:bodyPr/>
        <a:lstStyle/>
        <a:p>
          <a:endParaRPr lang="en-US"/>
        </a:p>
      </dgm:t>
    </dgm:pt>
    <dgm:pt modelId="{4429F484-4C7A-456C-9881-DEA418BA1031}" type="pres">
      <dgm:prSet presAssocID="{0801BDA4-7C2D-47E7-B769-FA198C80B4DD}" presName="sibTrans" presStyleLbl="sibTrans2D1" presStyleIdx="1" presStyleCnt="3" custLinFactNeighborY="-8119"/>
      <dgm:spPr/>
      <dgm:t>
        <a:bodyPr/>
        <a:lstStyle/>
        <a:p>
          <a:endParaRPr lang="en-US"/>
        </a:p>
      </dgm:t>
    </dgm:pt>
    <dgm:pt modelId="{BC2F3054-F7BA-4C5C-9ECB-4A2E15E7D6CA}" type="pres">
      <dgm:prSet presAssocID="{0801BDA4-7C2D-47E7-B769-FA198C80B4DD}" presName="connectorText" presStyleLbl="sibTrans2D1" presStyleIdx="1" presStyleCnt="3"/>
      <dgm:spPr/>
      <dgm:t>
        <a:bodyPr/>
        <a:lstStyle/>
        <a:p>
          <a:endParaRPr lang="en-US"/>
        </a:p>
      </dgm:t>
    </dgm:pt>
    <dgm:pt modelId="{4B2E9AE5-27C3-4D76-9F60-B90415D23B06}" type="pres">
      <dgm:prSet presAssocID="{5CBC9F25-7EF3-409F-83AB-0A644E898FE5}" presName="node" presStyleLbl="node1" presStyleIdx="2" presStyleCnt="4">
        <dgm:presLayoutVars>
          <dgm:bulletEnabled val="1"/>
        </dgm:presLayoutVars>
      </dgm:prSet>
      <dgm:spPr/>
      <dgm:t>
        <a:bodyPr/>
        <a:lstStyle/>
        <a:p>
          <a:endParaRPr lang="en-US"/>
        </a:p>
      </dgm:t>
    </dgm:pt>
    <dgm:pt modelId="{8B74FA0F-5411-45F7-BD10-5F2300462E39}" type="pres">
      <dgm:prSet presAssocID="{758776AE-99AA-40F5-9B08-069EEA9DEEC7}" presName="sibTrans" presStyleLbl="sibTrans2D1" presStyleIdx="2" presStyleCnt="3"/>
      <dgm:spPr/>
      <dgm:t>
        <a:bodyPr/>
        <a:lstStyle/>
        <a:p>
          <a:endParaRPr lang="en-US"/>
        </a:p>
      </dgm:t>
    </dgm:pt>
    <dgm:pt modelId="{5D67621C-3DC7-4269-B5AA-4FF820F5CA04}" type="pres">
      <dgm:prSet presAssocID="{758776AE-99AA-40F5-9B08-069EEA9DEEC7}" presName="connectorText" presStyleLbl="sibTrans2D1" presStyleIdx="2" presStyleCnt="3"/>
      <dgm:spPr/>
      <dgm:t>
        <a:bodyPr/>
        <a:lstStyle/>
        <a:p>
          <a:endParaRPr lang="en-US"/>
        </a:p>
      </dgm:t>
    </dgm:pt>
    <dgm:pt modelId="{B400039C-2C7F-4F43-BBFB-5ADC99479371}" type="pres">
      <dgm:prSet presAssocID="{8476564D-9806-43DC-B486-D43B843BDB9E}" presName="node" presStyleLbl="node1" presStyleIdx="3" presStyleCnt="4">
        <dgm:presLayoutVars>
          <dgm:bulletEnabled val="1"/>
        </dgm:presLayoutVars>
      </dgm:prSet>
      <dgm:spPr/>
      <dgm:t>
        <a:bodyPr/>
        <a:lstStyle/>
        <a:p>
          <a:endParaRPr lang="en-US"/>
        </a:p>
      </dgm:t>
    </dgm:pt>
  </dgm:ptLst>
  <dgm:cxnLst>
    <dgm:cxn modelId="{D57A9F76-BB13-4E8F-919B-D0510DAE6978}" type="presOf" srcId="{0801BDA4-7C2D-47E7-B769-FA198C80B4DD}" destId="{4429F484-4C7A-456C-9881-DEA418BA1031}" srcOrd="0" destOrd="0" presId="urn:microsoft.com/office/officeart/2005/8/layout/process1"/>
    <dgm:cxn modelId="{41288B53-7F40-490F-B337-8F54788A87FD}" srcId="{16FD7E7E-9FFC-4D4A-8785-8C4FF85E229D}" destId="{D400D69A-6C46-4F3E-9ECA-5264A8D047AF}" srcOrd="0" destOrd="0" parTransId="{78E01262-F252-4DAA-B11D-935FC82DA9C5}" sibTransId="{439106F9-F995-4ACD-8094-B8F19C96037C}"/>
    <dgm:cxn modelId="{708834F8-CCA5-43F6-85D7-364DF29A2131}" type="presOf" srcId="{758776AE-99AA-40F5-9B08-069EEA9DEEC7}" destId="{5D67621C-3DC7-4269-B5AA-4FF820F5CA04}" srcOrd="1" destOrd="0" presId="urn:microsoft.com/office/officeart/2005/8/layout/process1"/>
    <dgm:cxn modelId="{43E399A0-24B4-4021-950B-5799DDAB4C27}" type="presOf" srcId="{D400D69A-6C46-4F3E-9ECA-5264A8D047AF}" destId="{FBC28BC7-9AB9-47DD-B112-34AE6707F7E4}" srcOrd="0" destOrd="0" presId="urn:microsoft.com/office/officeart/2005/8/layout/process1"/>
    <dgm:cxn modelId="{6282DD76-6B3F-4279-B6B0-58DD9E64477C}" srcId="{16FD7E7E-9FFC-4D4A-8785-8C4FF85E229D}" destId="{2A447BDE-A600-4B7B-8339-20A67BA667C6}" srcOrd="1" destOrd="0" parTransId="{6825C863-9AE5-4F0E-94CF-20C9BF01DF3C}" sibTransId="{0801BDA4-7C2D-47E7-B769-FA198C80B4DD}"/>
    <dgm:cxn modelId="{FF32B317-03A0-48B3-A2E1-3B8CA3ED97BE}" type="presOf" srcId="{8476564D-9806-43DC-B486-D43B843BDB9E}" destId="{B400039C-2C7F-4F43-BBFB-5ADC99479371}" srcOrd="0" destOrd="0" presId="urn:microsoft.com/office/officeart/2005/8/layout/process1"/>
    <dgm:cxn modelId="{C9663CB2-BA68-4787-A283-88DC82219FFE}" type="presOf" srcId="{16FD7E7E-9FFC-4D4A-8785-8C4FF85E229D}" destId="{37496575-3D75-4DA1-B91D-AAC98017DCD2}" srcOrd="0" destOrd="0" presId="urn:microsoft.com/office/officeart/2005/8/layout/process1"/>
    <dgm:cxn modelId="{EEE81C94-0DCB-4351-8601-109934A394B1}" srcId="{16FD7E7E-9FFC-4D4A-8785-8C4FF85E229D}" destId="{8476564D-9806-43DC-B486-D43B843BDB9E}" srcOrd="3" destOrd="0" parTransId="{E3F96084-1622-4873-BDE2-AEE03075BE9A}" sibTransId="{8D80154D-2581-45C5-9F60-BBCF2C392341}"/>
    <dgm:cxn modelId="{A92FBC62-6A2A-486A-B2C5-B87AD0D40232}" type="presOf" srcId="{439106F9-F995-4ACD-8094-B8F19C96037C}" destId="{6E2B72C7-81F8-40EE-85B8-48303467C6A2}" srcOrd="0" destOrd="0" presId="urn:microsoft.com/office/officeart/2005/8/layout/process1"/>
    <dgm:cxn modelId="{3559D1F8-D507-4F45-95BB-01711F7CFC06}" type="presOf" srcId="{0801BDA4-7C2D-47E7-B769-FA198C80B4DD}" destId="{BC2F3054-F7BA-4C5C-9ECB-4A2E15E7D6CA}" srcOrd="1" destOrd="0" presId="urn:microsoft.com/office/officeart/2005/8/layout/process1"/>
    <dgm:cxn modelId="{5D7C41C1-81C9-4DCE-8465-7CADD5C5C374}" type="presOf" srcId="{758776AE-99AA-40F5-9B08-069EEA9DEEC7}" destId="{8B74FA0F-5411-45F7-BD10-5F2300462E39}" srcOrd="0" destOrd="0" presId="urn:microsoft.com/office/officeart/2005/8/layout/process1"/>
    <dgm:cxn modelId="{385A28CC-5DB1-4FEF-BB0E-714DD84FA5B4}" type="presOf" srcId="{439106F9-F995-4ACD-8094-B8F19C96037C}" destId="{14808E09-00EB-4032-B8D1-25E30ACF2BD3}" srcOrd="1" destOrd="0" presId="urn:microsoft.com/office/officeart/2005/8/layout/process1"/>
    <dgm:cxn modelId="{1B8461B3-306A-4098-B9C0-E4C281C93C30}" type="presOf" srcId="{5CBC9F25-7EF3-409F-83AB-0A644E898FE5}" destId="{4B2E9AE5-27C3-4D76-9F60-B90415D23B06}" srcOrd="0" destOrd="0" presId="urn:microsoft.com/office/officeart/2005/8/layout/process1"/>
    <dgm:cxn modelId="{B29CD89B-991A-4096-A4B9-0449675F07F5}" srcId="{16FD7E7E-9FFC-4D4A-8785-8C4FF85E229D}" destId="{5CBC9F25-7EF3-409F-83AB-0A644E898FE5}" srcOrd="2" destOrd="0" parTransId="{3DDE0098-8882-4585-926F-659176CEE347}" sibTransId="{758776AE-99AA-40F5-9B08-069EEA9DEEC7}"/>
    <dgm:cxn modelId="{A2D8AF07-5B1C-4A0D-AE00-6649BE4D0437}" type="presOf" srcId="{2A447BDE-A600-4B7B-8339-20A67BA667C6}" destId="{0BC6E08A-8BCF-4BFC-8F76-95110FF46C5D}" srcOrd="0" destOrd="0" presId="urn:microsoft.com/office/officeart/2005/8/layout/process1"/>
    <dgm:cxn modelId="{8C2C853D-627A-42E1-8C25-768541D34520}" type="presParOf" srcId="{37496575-3D75-4DA1-B91D-AAC98017DCD2}" destId="{FBC28BC7-9AB9-47DD-B112-34AE6707F7E4}" srcOrd="0" destOrd="0" presId="urn:microsoft.com/office/officeart/2005/8/layout/process1"/>
    <dgm:cxn modelId="{B224A537-F240-4805-8569-07F710FF2007}" type="presParOf" srcId="{37496575-3D75-4DA1-B91D-AAC98017DCD2}" destId="{6E2B72C7-81F8-40EE-85B8-48303467C6A2}" srcOrd="1" destOrd="0" presId="urn:microsoft.com/office/officeart/2005/8/layout/process1"/>
    <dgm:cxn modelId="{EE5770C8-87B1-497C-9B0B-6E040EE6D873}" type="presParOf" srcId="{6E2B72C7-81F8-40EE-85B8-48303467C6A2}" destId="{14808E09-00EB-4032-B8D1-25E30ACF2BD3}" srcOrd="0" destOrd="0" presId="urn:microsoft.com/office/officeart/2005/8/layout/process1"/>
    <dgm:cxn modelId="{41063FB1-4A8F-4041-A185-383BF0906474}" type="presParOf" srcId="{37496575-3D75-4DA1-B91D-AAC98017DCD2}" destId="{0BC6E08A-8BCF-4BFC-8F76-95110FF46C5D}" srcOrd="2" destOrd="0" presId="urn:microsoft.com/office/officeart/2005/8/layout/process1"/>
    <dgm:cxn modelId="{7ACC3851-1154-4006-BAFC-E21B88C0F7D1}" type="presParOf" srcId="{37496575-3D75-4DA1-B91D-AAC98017DCD2}" destId="{4429F484-4C7A-456C-9881-DEA418BA1031}" srcOrd="3" destOrd="0" presId="urn:microsoft.com/office/officeart/2005/8/layout/process1"/>
    <dgm:cxn modelId="{7DA79334-317F-472F-8DD6-F30A1FA2B429}" type="presParOf" srcId="{4429F484-4C7A-456C-9881-DEA418BA1031}" destId="{BC2F3054-F7BA-4C5C-9ECB-4A2E15E7D6CA}" srcOrd="0" destOrd="0" presId="urn:microsoft.com/office/officeart/2005/8/layout/process1"/>
    <dgm:cxn modelId="{66FB06ED-0191-40A2-8A73-BD172058DAB5}" type="presParOf" srcId="{37496575-3D75-4DA1-B91D-AAC98017DCD2}" destId="{4B2E9AE5-27C3-4D76-9F60-B90415D23B06}" srcOrd="4" destOrd="0" presId="urn:microsoft.com/office/officeart/2005/8/layout/process1"/>
    <dgm:cxn modelId="{1003B3C1-156F-4DF6-BB2A-19841DBD9361}" type="presParOf" srcId="{37496575-3D75-4DA1-B91D-AAC98017DCD2}" destId="{8B74FA0F-5411-45F7-BD10-5F2300462E39}" srcOrd="5" destOrd="0" presId="urn:microsoft.com/office/officeart/2005/8/layout/process1"/>
    <dgm:cxn modelId="{CDB140C4-E7A7-4F6D-9166-B8DF1738B481}" type="presParOf" srcId="{8B74FA0F-5411-45F7-BD10-5F2300462E39}" destId="{5D67621C-3DC7-4269-B5AA-4FF820F5CA04}" srcOrd="0" destOrd="0" presId="urn:microsoft.com/office/officeart/2005/8/layout/process1"/>
    <dgm:cxn modelId="{F7898A67-377B-427B-A5BB-CC95D8AC5258}" type="presParOf" srcId="{37496575-3D75-4DA1-B91D-AAC98017DCD2}" destId="{B400039C-2C7F-4F43-BBFB-5ADC99479371}"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7DF2D8-50CE-4F76-84FA-18726E634D40}">
      <dsp:nvSpPr>
        <dsp:cNvPr id="0" name=""/>
        <dsp:cNvSpPr/>
      </dsp:nvSpPr>
      <dsp:spPr>
        <a:xfrm>
          <a:off x="2677" y="861087"/>
          <a:ext cx="1435020" cy="1435020"/>
        </a:xfrm>
        <a:prstGeom prst="roundRect">
          <a:avLst>
            <a:gd name="adj" fmla="val 10000"/>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32E30809-E428-46AD-A3E5-3BE56473E4C7}">
      <dsp:nvSpPr>
        <dsp:cNvPr id="0" name=""/>
        <dsp:cNvSpPr/>
      </dsp:nvSpPr>
      <dsp:spPr>
        <a:xfrm>
          <a:off x="236285" y="1722099"/>
          <a:ext cx="1435020" cy="143502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a:lnSpc>
              <a:spcPct val="90000"/>
            </a:lnSpc>
            <a:spcBef>
              <a:spcPct val="0"/>
            </a:spcBef>
            <a:spcAft>
              <a:spcPct val="35000"/>
            </a:spcAft>
          </a:pPr>
          <a:r>
            <a:rPr lang="en-US" sz="1200" kern="1200" dirty="0" smtClean="0"/>
            <a:t>Original Drug </a:t>
          </a:r>
          <a:endParaRPr lang="en-US" sz="1200" kern="1200" dirty="0"/>
        </a:p>
        <a:p>
          <a:pPr marL="57150" lvl="1" indent="-57150" algn="l" defTabSz="400050">
            <a:lnSpc>
              <a:spcPct val="90000"/>
            </a:lnSpc>
            <a:spcBef>
              <a:spcPct val="0"/>
            </a:spcBef>
            <a:spcAft>
              <a:spcPct val="15000"/>
            </a:spcAft>
            <a:buChar char="••"/>
          </a:pPr>
          <a:r>
            <a:rPr lang="en-US" sz="900" kern="1200" dirty="0" smtClean="0"/>
            <a:t>Don’t know manufacturing </a:t>
          </a:r>
          <a:endParaRPr lang="en-US" sz="900" kern="1200" dirty="0"/>
        </a:p>
        <a:p>
          <a:pPr marL="57150" lvl="1" indent="-57150" algn="l" defTabSz="400050">
            <a:lnSpc>
              <a:spcPct val="90000"/>
            </a:lnSpc>
            <a:spcBef>
              <a:spcPct val="0"/>
            </a:spcBef>
            <a:spcAft>
              <a:spcPct val="15000"/>
            </a:spcAft>
            <a:buChar char="••"/>
          </a:pPr>
          <a:r>
            <a:rPr lang="en-US" sz="900" kern="1200" dirty="0" smtClean="0"/>
            <a:t>Don’t know excipients</a:t>
          </a:r>
          <a:endParaRPr lang="en-US" sz="900" kern="1200" dirty="0"/>
        </a:p>
        <a:p>
          <a:pPr marL="57150" lvl="1" indent="-57150" algn="l" defTabSz="400050">
            <a:lnSpc>
              <a:spcPct val="90000"/>
            </a:lnSpc>
            <a:spcBef>
              <a:spcPct val="0"/>
            </a:spcBef>
            <a:spcAft>
              <a:spcPct val="15000"/>
            </a:spcAft>
            <a:buChar char="••"/>
          </a:pPr>
          <a:r>
            <a:rPr lang="en-US" sz="900" kern="1200" dirty="0" smtClean="0"/>
            <a:t>Know the result and Dissolution profile </a:t>
          </a:r>
          <a:endParaRPr lang="en-US" sz="900" kern="1200" dirty="0"/>
        </a:p>
      </dsp:txBody>
      <dsp:txXfrm>
        <a:off x="278315" y="1764129"/>
        <a:ext cx="1350960" cy="1350960"/>
      </dsp:txXfrm>
    </dsp:sp>
    <dsp:sp modelId="{E55B7C9F-43C2-4551-891A-98D196A0768D}">
      <dsp:nvSpPr>
        <dsp:cNvPr id="0" name=""/>
        <dsp:cNvSpPr/>
      </dsp:nvSpPr>
      <dsp:spPr>
        <a:xfrm rot="21296486">
          <a:off x="1758282" y="1300026"/>
          <a:ext cx="322468" cy="34481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a:off x="1758470" y="1373254"/>
        <a:ext cx="225728" cy="206889"/>
      </dsp:txXfrm>
    </dsp:sp>
    <dsp:sp modelId="{5CA919B3-91DD-4A21-B49D-E2A5C14F6A07}">
      <dsp:nvSpPr>
        <dsp:cNvPr id="0" name=""/>
        <dsp:cNvSpPr/>
      </dsp:nvSpPr>
      <dsp:spPr>
        <a:xfrm>
          <a:off x="2355447" y="652823"/>
          <a:ext cx="1435020" cy="1435020"/>
        </a:xfrm>
        <a:prstGeom prst="roundRect">
          <a:avLst>
            <a:gd name="adj" fmla="val 10000"/>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25000" r="-25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819E4AA1-34AC-4FD8-B063-885BEDB824BA}">
      <dsp:nvSpPr>
        <dsp:cNvPr id="0" name=""/>
        <dsp:cNvSpPr/>
      </dsp:nvSpPr>
      <dsp:spPr>
        <a:xfrm>
          <a:off x="2227459" y="1722099"/>
          <a:ext cx="2116568" cy="143502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a:lnSpc>
              <a:spcPct val="90000"/>
            </a:lnSpc>
            <a:spcBef>
              <a:spcPct val="0"/>
            </a:spcBef>
            <a:spcAft>
              <a:spcPct val="35000"/>
            </a:spcAft>
          </a:pPr>
          <a:r>
            <a:rPr lang="en-US" sz="1200" kern="1200" dirty="0" smtClean="0"/>
            <a:t>Reformulate </a:t>
          </a:r>
          <a:endParaRPr lang="en-US" sz="1200" kern="1200" dirty="0"/>
        </a:p>
        <a:p>
          <a:pPr marL="57150" lvl="1" indent="-57150" algn="l" defTabSz="400050">
            <a:lnSpc>
              <a:spcPct val="90000"/>
            </a:lnSpc>
            <a:spcBef>
              <a:spcPct val="0"/>
            </a:spcBef>
            <a:spcAft>
              <a:spcPct val="15000"/>
            </a:spcAft>
            <a:buChar char="••"/>
          </a:pPr>
          <a:r>
            <a:rPr lang="en-US" sz="900" kern="1200" dirty="0" smtClean="0"/>
            <a:t>Find manufacturing similar with an original drug </a:t>
          </a:r>
          <a:endParaRPr lang="en-US" sz="900" kern="1200" dirty="0"/>
        </a:p>
        <a:p>
          <a:pPr marL="57150" lvl="1" indent="-57150" algn="l" defTabSz="400050">
            <a:lnSpc>
              <a:spcPct val="90000"/>
            </a:lnSpc>
            <a:spcBef>
              <a:spcPct val="0"/>
            </a:spcBef>
            <a:spcAft>
              <a:spcPct val="15000"/>
            </a:spcAft>
            <a:buChar char="••"/>
          </a:pPr>
          <a:r>
            <a:rPr lang="en-US" sz="900" kern="1200" dirty="0" smtClean="0"/>
            <a:t>Find excipients similar with an original drug.</a:t>
          </a:r>
          <a:endParaRPr lang="en-US" sz="900" kern="1200" dirty="0"/>
        </a:p>
        <a:p>
          <a:pPr marL="57150" lvl="1" indent="-57150" algn="l" defTabSz="400050">
            <a:lnSpc>
              <a:spcPct val="90000"/>
            </a:lnSpc>
            <a:spcBef>
              <a:spcPct val="0"/>
            </a:spcBef>
            <a:spcAft>
              <a:spcPct val="15000"/>
            </a:spcAft>
            <a:buChar char="••"/>
          </a:pPr>
          <a:r>
            <a:rPr lang="en-US" sz="900" kern="1200" dirty="0" smtClean="0"/>
            <a:t>Compare a result and Dissolution profile with the original drug  </a:t>
          </a:r>
          <a:endParaRPr lang="en-US" sz="900" kern="1200" dirty="0"/>
        </a:p>
      </dsp:txBody>
      <dsp:txXfrm>
        <a:off x="2269489" y="1764129"/>
        <a:ext cx="2032508" cy="1350960"/>
      </dsp:txXfrm>
    </dsp:sp>
    <dsp:sp modelId="{C6754EC9-0468-40A0-A71A-CC89EAA3E0F8}">
      <dsp:nvSpPr>
        <dsp:cNvPr id="0" name=""/>
        <dsp:cNvSpPr/>
      </dsp:nvSpPr>
      <dsp:spPr>
        <a:xfrm rot="280724">
          <a:off x="4178218" y="1304328"/>
          <a:ext cx="389698" cy="34481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a:off x="4178390" y="1369072"/>
        <a:ext cx="286254" cy="206889"/>
      </dsp:txXfrm>
    </dsp:sp>
    <dsp:sp modelId="{F373F90A-374B-4CA7-A7DE-843416629C3E}">
      <dsp:nvSpPr>
        <dsp:cNvPr id="0" name=""/>
        <dsp:cNvSpPr/>
      </dsp:nvSpPr>
      <dsp:spPr>
        <a:xfrm>
          <a:off x="4900182" y="861087"/>
          <a:ext cx="1435020" cy="1435020"/>
        </a:xfrm>
        <a:prstGeom prst="roundRect">
          <a:avLst>
            <a:gd name="adj" fmla="val 10000"/>
          </a:avLst>
        </a:prstGeom>
        <a:solidFill>
          <a:schemeClr val="accent1">
            <a:tint val="50000"/>
            <a:hueOff val="0"/>
            <a:satOff val="0"/>
            <a:lumOff val="0"/>
            <a:alphaOff val="0"/>
          </a:schemeClr>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25793175-223B-488E-8AD8-901297B3382D}">
      <dsp:nvSpPr>
        <dsp:cNvPr id="0" name=""/>
        <dsp:cNvSpPr/>
      </dsp:nvSpPr>
      <dsp:spPr>
        <a:xfrm>
          <a:off x="5133790" y="1722099"/>
          <a:ext cx="1435020" cy="143502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Produce It!!</a:t>
          </a:r>
          <a:endParaRPr lang="en-US" sz="1200" kern="1200" dirty="0"/>
        </a:p>
      </dsp:txBody>
      <dsp:txXfrm>
        <a:off x="5175820" y="1764129"/>
        <a:ext cx="1350960" cy="1350960"/>
      </dsp:txXfrm>
    </dsp:sp>
    <dsp:sp modelId="{50B9164B-B18E-4D3C-869F-C3E36D0EF36F}">
      <dsp:nvSpPr>
        <dsp:cNvPr id="0" name=""/>
        <dsp:cNvSpPr/>
      </dsp:nvSpPr>
      <dsp:spPr>
        <a:xfrm rot="21514087">
          <a:off x="6597248" y="1378428"/>
          <a:ext cx="262169" cy="34481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a:off x="6597260" y="1448374"/>
        <a:ext cx="183518" cy="206889"/>
      </dsp:txXfrm>
    </dsp:sp>
    <dsp:sp modelId="{2A969882-B90A-45FC-94AC-A9A8EF7791D9}">
      <dsp:nvSpPr>
        <dsp:cNvPr id="0" name=""/>
        <dsp:cNvSpPr/>
      </dsp:nvSpPr>
      <dsp:spPr>
        <a:xfrm>
          <a:off x="7084023" y="806499"/>
          <a:ext cx="1435020" cy="1435020"/>
        </a:xfrm>
        <a:prstGeom prst="roundRect">
          <a:avLst>
            <a:gd name="adj" fmla="val 10000"/>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t="-25000" b="-25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13B40AC7-BE29-4480-839B-86BBF98FE226}">
      <dsp:nvSpPr>
        <dsp:cNvPr id="0" name=""/>
        <dsp:cNvSpPr/>
      </dsp:nvSpPr>
      <dsp:spPr>
        <a:xfrm>
          <a:off x="7358572" y="1722099"/>
          <a:ext cx="1435020" cy="143502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a:lnSpc>
              <a:spcPct val="90000"/>
            </a:lnSpc>
            <a:spcBef>
              <a:spcPct val="0"/>
            </a:spcBef>
            <a:spcAft>
              <a:spcPct val="35000"/>
            </a:spcAft>
          </a:pPr>
          <a:r>
            <a:rPr lang="en-US" sz="1200" kern="1200" dirty="0" smtClean="0"/>
            <a:t>Generic Drug</a:t>
          </a:r>
          <a:endParaRPr lang="en-US" sz="1200" kern="1200" dirty="0"/>
        </a:p>
        <a:p>
          <a:pPr marL="57150" lvl="1" indent="-57150" algn="l" defTabSz="400050">
            <a:lnSpc>
              <a:spcPct val="90000"/>
            </a:lnSpc>
            <a:spcBef>
              <a:spcPct val="0"/>
            </a:spcBef>
            <a:spcAft>
              <a:spcPct val="15000"/>
            </a:spcAft>
            <a:buChar char="••"/>
          </a:pPr>
          <a:r>
            <a:rPr lang="en-US" sz="900" kern="1200" dirty="0" smtClean="0"/>
            <a:t>Manufacturing and excipient similar with Original </a:t>
          </a:r>
          <a:endParaRPr lang="en-US" sz="900" kern="1200" dirty="0"/>
        </a:p>
        <a:p>
          <a:pPr marL="57150" lvl="1" indent="-57150" algn="l" defTabSz="400050">
            <a:lnSpc>
              <a:spcPct val="90000"/>
            </a:lnSpc>
            <a:spcBef>
              <a:spcPct val="0"/>
            </a:spcBef>
            <a:spcAft>
              <a:spcPct val="15000"/>
            </a:spcAft>
            <a:buChar char="••"/>
          </a:pPr>
          <a:r>
            <a:rPr lang="en-US" sz="900" kern="1200" dirty="0" smtClean="0"/>
            <a:t>The result and Dissolution profile similar with Original Drug </a:t>
          </a:r>
          <a:endParaRPr lang="en-US" sz="900" kern="1200" dirty="0"/>
        </a:p>
      </dsp:txBody>
      <dsp:txXfrm>
        <a:off x="7400602" y="1764129"/>
        <a:ext cx="1350960" cy="13509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28BC7-9AB9-47DD-B112-34AE6707F7E4}">
      <dsp:nvSpPr>
        <dsp:cNvPr id="0" name=""/>
        <dsp:cNvSpPr/>
      </dsp:nvSpPr>
      <dsp:spPr>
        <a:xfrm>
          <a:off x="3478" y="625291"/>
          <a:ext cx="1520912" cy="91254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smtClean="0"/>
            <a:t>Substance Property</a:t>
          </a:r>
          <a:endParaRPr lang="en-US" sz="1800" kern="1200"/>
        </a:p>
      </dsp:txBody>
      <dsp:txXfrm>
        <a:off x="30206" y="652019"/>
        <a:ext cx="1467456" cy="859091"/>
      </dsp:txXfrm>
    </dsp:sp>
    <dsp:sp modelId="{6E2B72C7-81F8-40EE-85B8-48303467C6A2}">
      <dsp:nvSpPr>
        <dsp:cNvPr id="0" name=""/>
        <dsp:cNvSpPr/>
      </dsp:nvSpPr>
      <dsp:spPr>
        <a:xfrm rot="91900">
          <a:off x="1654922" y="920498"/>
          <a:ext cx="276930" cy="37718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1654937" y="994825"/>
        <a:ext cx="193851" cy="226312"/>
      </dsp:txXfrm>
    </dsp:sp>
    <dsp:sp modelId="{0BC6E08A-8BCF-4BFC-8F76-95110FF46C5D}">
      <dsp:nvSpPr>
        <dsp:cNvPr id="0" name=""/>
        <dsp:cNvSpPr/>
      </dsp:nvSpPr>
      <dsp:spPr>
        <a:xfrm>
          <a:off x="2046714" y="679925"/>
          <a:ext cx="1520912" cy="91254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t>Substance </a:t>
          </a:r>
          <a:endParaRPr lang="en-US" sz="1800" kern="1200" dirty="0"/>
        </a:p>
      </dsp:txBody>
      <dsp:txXfrm>
        <a:off x="2073442" y="706653"/>
        <a:ext cx="1467456" cy="859091"/>
      </dsp:txXfrm>
    </dsp:sp>
    <dsp:sp modelId="{4429F484-4C7A-456C-9881-DEA418BA1031}">
      <dsp:nvSpPr>
        <dsp:cNvPr id="0" name=""/>
        <dsp:cNvSpPr/>
      </dsp:nvSpPr>
      <dsp:spPr>
        <a:xfrm rot="21515235">
          <a:off x="3741172" y="889408"/>
          <a:ext cx="368147" cy="37718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3741189" y="966206"/>
        <a:ext cx="257703" cy="226312"/>
      </dsp:txXfrm>
    </dsp:sp>
    <dsp:sp modelId="{4B2E9AE5-27C3-4D76-9F60-B90415D23B06}">
      <dsp:nvSpPr>
        <dsp:cNvPr id="0" name=""/>
        <dsp:cNvSpPr/>
      </dsp:nvSpPr>
      <dsp:spPr>
        <a:xfrm>
          <a:off x="4262032" y="625291"/>
          <a:ext cx="1520912" cy="91254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smtClean="0"/>
            <a:t>Excipient</a:t>
          </a:r>
          <a:endParaRPr lang="en-US" sz="1800" kern="1200"/>
        </a:p>
      </dsp:txBody>
      <dsp:txXfrm>
        <a:off x="4288760" y="652019"/>
        <a:ext cx="1467456" cy="859091"/>
      </dsp:txXfrm>
    </dsp:sp>
    <dsp:sp modelId="{8B74FA0F-5411-45F7-BD10-5F2300462E39}">
      <dsp:nvSpPr>
        <dsp:cNvPr id="0" name=""/>
        <dsp:cNvSpPr/>
      </dsp:nvSpPr>
      <dsp:spPr>
        <a:xfrm>
          <a:off x="5935036" y="892971"/>
          <a:ext cx="322433" cy="377186"/>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5935036" y="968408"/>
        <a:ext cx="225703" cy="226312"/>
      </dsp:txXfrm>
    </dsp:sp>
    <dsp:sp modelId="{B400039C-2C7F-4F43-BBFB-5ADC99479371}">
      <dsp:nvSpPr>
        <dsp:cNvPr id="0" name=""/>
        <dsp:cNvSpPr/>
      </dsp:nvSpPr>
      <dsp:spPr>
        <a:xfrm>
          <a:off x="6391310" y="625291"/>
          <a:ext cx="1520912" cy="912547"/>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kern="1200" dirty="0" smtClean="0"/>
            <a:t>Tablet Formulation</a:t>
          </a:r>
          <a:endParaRPr lang="en-US" sz="1800" kern="1200" dirty="0"/>
        </a:p>
      </dsp:txBody>
      <dsp:txXfrm>
        <a:off x="6418038" y="652019"/>
        <a:ext cx="1467456" cy="85909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63D5444-F62C-42C3-A75A-D9DBA807730F}" type="datetimeFigureOut">
              <a:rPr lang="en-US" smtClean="0"/>
              <a:t>7/16/2014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A4F617-7A30-41D4-AB86-5D833C98E18B}" type="slidenum">
              <a:rPr lang="en-US" smtClean="0"/>
              <a:t>‹#›</a:t>
            </a:fld>
            <a:endParaRPr lang="en-US"/>
          </a:p>
        </p:txBody>
      </p:sp>
    </p:spTree>
    <p:extLst>
      <p:ext uri="{BB962C8B-B14F-4D97-AF65-F5344CB8AC3E}">
        <p14:creationId xmlns:p14="http://schemas.microsoft.com/office/powerpoint/2010/main" val="9946248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CAA1FA-7B6A-47D2-8D61-F225D71B51FF}" type="datetimeFigureOut">
              <a:rPr lang="en-US" smtClean="0"/>
              <a:t>7/16/2014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9A179D-2D27-49E2-B022-8EDDA2EFE682}" type="slidenum">
              <a:rPr lang="en-US" smtClean="0"/>
              <a:t>‹#›</a:t>
            </a:fld>
            <a:endParaRPr lang="en-US"/>
          </a:p>
        </p:txBody>
      </p:sp>
    </p:spTree>
    <p:extLst>
      <p:ext uri="{BB962C8B-B14F-4D97-AF65-F5344CB8AC3E}">
        <p14:creationId xmlns:p14="http://schemas.microsoft.com/office/powerpoint/2010/main" val="1174603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Introduce</a:t>
            </a:r>
            <a:r>
              <a:rPr lang="en-US" baseline="0" dirty="0" smtClean="0"/>
              <a:t> your self </a:t>
            </a:r>
            <a:endParaRPr lang="en-US" dirty="0"/>
          </a:p>
        </p:txBody>
      </p:sp>
      <p:sp>
        <p:nvSpPr>
          <p:cNvPr id="4" name="Slide Number Placeholder 3"/>
          <p:cNvSpPr>
            <a:spLocks noGrp="1"/>
          </p:cNvSpPr>
          <p:nvPr>
            <p:ph type="sldNum" sz="quarter" idx="10"/>
          </p:nvPr>
        </p:nvSpPr>
        <p:spPr/>
        <p:txBody>
          <a:bodyPr/>
          <a:lstStyle/>
          <a:p>
            <a:fld id="{1B9A179D-2D27-49E2-B022-8EDDA2EFE682}" type="slidenum">
              <a:rPr lang="en-US" smtClean="0"/>
              <a:t>1</a:t>
            </a:fld>
            <a:endParaRPr lang="en-US"/>
          </a:p>
        </p:txBody>
      </p:sp>
    </p:spTree>
    <p:extLst>
      <p:ext uri="{BB962C8B-B14F-4D97-AF65-F5344CB8AC3E}">
        <p14:creationId xmlns:p14="http://schemas.microsoft.com/office/powerpoint/2010/main" val="211044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project is the expert system that help the pharmacists who try to reformulate a original drug as a generic version.</a:t>
            </a:r>
          </a:p>
          <a:p>
            <a:r>
              <a:rPr lang="en-US" baseline="0" dirty="0" smtClean="0"/>
              <a:t>The process of reformulation is shown on the slide. Firstly, the pharmacist knows the excipient and the result but they don’t know manufacturing.</a:t>
            </a:r>
          </a:p>
          <a:p>
            <a:r>
              <a:rPr lang="en-US" baseline="0" dirty="0" smtClean="0"/>
              <a:t>Next, the reformulation process can help the pharmacists to find a manufacturing of each drug. Then produce it as generic and got generic drug at the last process.</a:t>
            </a:r>
          </a:p>
          <a:p>
            <a:endParaRPr lang="en-US" baseline="0" dirty="0" smtClean="0"/>
          </a:p>
          <a:p>
            <a:r>
              <a:rPr lang="en-US" baseline="0" dirty="0" smtClean="0"/>
              <a:t>But, at the reformulation step, the pharmacists use a lot of time to find appropriate manufacturing. For solve this problem, we develop the expert system for helping them to making reformulation</a:t>
            </a:r>
            <a:endParaRPr lang="en-US" dirty="0"/>
          </a:p>
        </p:txBody>
      </p:sp>
      <p:sp>
        <p:nvSpPr>
          <p:cNvPr id="4" name="Slide Number Placeholder 3"/>
          <p:cNvSpPr>
            <a:spLocks noGrp="1"/>
          </p:cNvSpPr>
          <p:nvPr>
            <p:ph type="sldNum" sz="quarter" idx="10"/>
          </p:nvPr>
        </p:nvSpPr>
        <p:spPr/>
        <p:txBody>
          <a:bodyPr/>
          <a:lstStyle/>
          <a:p>
            <a:fld id="{1B9A179D-2D27-49E2-B022-8EDDA2EFE682}" type="slidenum">
              <a:rPr lang="en-US" smtClean="0"/>
              <a:t>2</a:t>
            </a:fld>
            <a:endParaRPr lang="en-US"/>
          </a:p>
        </p:txBody>
      </p:sp>
    </p:spTree>
    <p:extLst>
      <p:ext uri="{BB962C8B-B14F-4D97-AF65-F5344CB8AC3E}">
        <p14:creationId xmlns:p14="http://schemas.microsoft.com/office/powerpoint/2010/main" val="2354508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9A179D-2D27-49E2-B022-8EDDA2EFE682}" type="slidenum">
              <a:rPr lang="en-US" smtClean="0"/>
              <a:t>4</a:t>
            </a:fld>
            <a:endParaRPr lang="en-US"/>
          </a:p>
        </p:txBody>
      </p:sp>
    </p:spTree>
    <p:extLst>
      <p:ext uri="{BB962C8B-B14F-4D97-AF65-F5344CB8AC3E}">
        <p14:creationId xmlns:p14="http://schemas.microsoft.com/office/powerpoint/2010/main" val="2965707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solubility class.</a:t>
            </a:r>
            <a:r>
              <a:rPr lang="en-US" baseline="0" dirty="0" smtClean="0"/>
              <a:t> The solubility class is a entity class. There are getter and setter method, For set and get method from the user. </a:t>
            </a:r>
            <a:endParaRPr lang="en-US" dirty="0"/>
          </a:p>
        </p:txBody>
      </p:sp>
      <p:sp>
        <p:nvSpPr>
          <p:cNvPr id="4" name="Slide Number Placeholder 3"/>
          <p:cNvSpPr>
            <a:spLocks noGrp="1"/>
          </p:cNvSpPr>
          <p:nvPr>
            <p:ph type="sldNum" sz="quarter" idx="10"/>
          </p:nvPr>
        </p:nvSpPr>
        <p:spPr/>
        <p:txBody>
          <a:bodyPr/>
          <a:lstStyle/>
          <a:p>
            <a:fld id="{1B9A179D-2D27-49E2-B022-8EDDA2EFE682}" type="slidenum">
              <a:rPr lang="en-US" smtClean="0"/>
              <a:t>10</a:t>
            </a:fld>
            <a:endParaRPr lang="en-US"/>
          </a:p>
        </p:txBody>
      </p:sp>
    </p:spTree>
    <p:extLst>
      <p:ext uri="{BB962C8B-B14F-4D97-AF65-F5344CB8AC3E}">
        <p14:creationId xmlns:p14="http://schemas.microsoft.com/office/powerpoint/2010/main" val="3707465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Solubility Repository</a:t>
            </a:r>
            <a:r>
              <a:rPr lang="en-US" baseline="0" dirty="0" smtClean="0"/>
              <a:t> Class. The class that connect to the data base. Its used for solubility management. The most of the method such as add, update and delete  </a:t>
            </a:r>
            <a:endParaRPr lang="en-US" dirty="0"/>
          </a:p>
        </p:txBody>
      </p:sp>
      <p:sp>
        <p:nvSpPr>
          <p:cNvPr id="4" name="Slide Number Placeholder 3"/>
          <p:cNvSpPr>
            <a:spLocks noGrp="1"/>
          </p:cNvSpPr>
          <p:nvPr>
            <p:ph type="sldNum" sz="quarter" idx="10"/>
          </p:nvPr>
        </p:nvSpPr>
        <p:spPr/>
        <p:txBody>
          <a:bodyPr/>
          <a:lstStyle/>
          <a:p>
            <a:fld id="{1B9A179D-2D27-49E2-B022-8EDDA2EFE682}" type="slidenum">
              <a:rPr lang="en-US" smtClean="0"/>
              <a:t>11</a:t>
            </a:fld>
            <a:endParaRPr lang="en-US"/>
          </a:p>
        </p:txBody>
      </p:sp>
    </p:spTree>
    <p:extLst>
      <p:ext uri="{BB962C8B-B14F-4D97-AF65-F5344CB8AC3E}">
        <p14:creationId xmlns:p14="http://schemas.microsoft.com/office/powerpoint/2010/main" val="99919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substance</a:t>
            </a:r>
            <a:r>
              <a:rPr lang="en-US" baseline="0" dirty="0" smtClean="0"/>
              <a:t> property service is generic method that parameterized over the type. The type is the substance property object that the user input to the class. For the example, the user input the solubility object as parameter to the class. This class will make method add ,update and delete for support the solubility object. </a:t>
            </a:r>
            <a:endParaRPr lang="en-US" dirty="0"/>
          </a:p>
        </p:txBody>
      </p:sp>
      <p:sp>
        <p:nvSpPr>
          <p:cNvPr id="4" name="Slide Number Placeholder 3"/>
          <p:cNvSpPr>
            <a:spLocks noGrp="1"/>
          </p:cNvSpPr>
          <p:nvPr>
            <p:ph type="sldNum" sz="quarter" idx="10"/>
          </p:nvPr>
        </p:nvSpPr>
        <p:spPr/>
        <p:txBody>
          <a:bodyPr/>
          <a:lstStyle/>
          <a:p>
            <a:fld id="{1B9A179D-2D27-49E2-B022-8EDDA2EFE682}" type="slidenum">
              <a:rPr lang="en-US" smtClean="0"/>
              <a:t>12</a:t>
            </a:fld>
            <a:endParaRPr lang="en-US"/>
          </a:p>
        </p:txBody>
      </p:sp>
    </p:spTree>
    <p:extLst>
      <p:ext uri="{BB962C8B-B14F-4D97-AF65-F5344CB8AC3E}">
        <p14:creationId xmlns:p14="http://schemas.microsoft.com/office/powerpoint/2010/main" val="3907371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solubility service is business</a:t>
            </a:r>
            <a:r>
              <a:rPr lang="en-US" baseline="0" dirty="0" smtClean="0"/>
              <a:t> processing logic for solubility entity. The solubility service is extend the method from  the substance property service such as add, update and delete method. It manages the solubility entity using the method from the solubility repository.  </a:t>
            </a:r>
            <a:endParaRPr lang="en-US" dirty="0"/>
          </a:p>
        </p:txBody>
      </p:sp>
      <p:sp>
        <p:nvSpPr>
          <p:cNvPr id="4" name="Slide Number Placeholder 3"/>
          <p:cNvSpPr>
            <a:spLocks noGrp="1"/>
          </p:cNvSpPr>
          <p:nvPr>
            <p:ph type="sldNum" sz="quarter" idx="10"/>
          </p:nvPr>
        </p:nvSpPr>
        <p:spPr/>
        <p:txBody>
          <a:bodyPr/>
          <a:lstStyle/>
          <a:p>
            <a:fld id="{1B9A179D-2D27-49E2-B022-8EDDA2EFE682}" type="slidenum">
              <a:rPr lang="en-US" smtClean="0"/>
              <a:t>13</a:t>
            </a:fld>
            <a:endParaRPr lang="en-US"/>
          </a:p>
        </p:txBody>
      </p:sp>
    </p:spTree>
    <p:extLst>
      <p:ext uri="{BB962C8B-B14F-4D97-AF65-F5344CB8AC3E}">
        <p14:creationId xmlns:p14="http://schemas.microsoft.com/office/powerpoint/2010/main" val="2918227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as </a:t>
            </a:r>
            <a:endParaRPr lang="en-US" dirty="0"/>
          </a:p>
        </p:txBody>
      </p:sp>
      <p:sp>
        <p:nvSpPr>
          <p:cNvPr id="4" name="Slide Number Placeholder 3"/>
          <p:cNvSpPr>
            <a:spLocks noGrp="1"/>
          </p:cNvSpPr>
          <p:nvPr>
            <p:ph type="sldNum" sz="quarter" idx="10"/>
          </p:nvPr>
        </p:nvSpPr>
        <p:spPr/>
        <p:txBody>
          <a:bodyPr/>
          <a:lstStyle/>
          <a:p>
            <a:fld id="{1B9A179D-2D27-49E2-B022-8EDDA2EFE682}" type="slidenum">
              <a:rPr lang="en-US" smtClean="0"/>
              <a:t>14</a:t>
            </a:fld>
            <a:endParaRPr lang="en-US"/>
          </a:p>
        </p:txBody>
      </p:sp>
    </p:spTree>
    <p:extLst>
      <p:ext uri="{BB962C8B-B14F-4D97-AF65-F5344CB8AC3E}">
        <p14:creationId xmlns:p14="http://schemas.microsoft.com/office/powerpoint/2010/main" val="2190013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2" name="Freeform 11"/>
          <p:cNvSpPr>
            <a:spLocks noChangeArrowheads="1"/>
          </p:cNvSpPr>
          <p:nvPr/>
        </p:nvSpPr>
        <p:spPr bwMode="white">
          <a:xfrm>
            <a:off x="6321766" y="0"/>
            <a:ext cx="2822234" cy="6858000"/>
          </a:xfrm>
          <a:custGeom>
            <a:avLst/>
            <a:gdLst>
              <a:gd name="connsiteX0" fmla="*/ 0 w 3762978"/>
              <a:gd name="connsiteY0" fmla="*/ 0 h 6858000"/>
              <a:gd name="connsiteX1" fmla="*/ 3762978 w 3762978"/>
              <a:gd name="connsiteY1" fmla="*/ 0 h 6858000"/>
              <a:gd name="connsiteX2" fmla="*/ 3762978 w 3762978"/>
              <a:gd name="connsiteY2" fmla="*/ 6858000 h 6858000"/>
              <a:gd name="connsiteX3" fmla="*/ 338667 w 3762978"/>
              <a:gd name="connsiteY3" fmla="*/ 6858000 h 6858000"/>
              <a:gd name="connsiteX4" fmla="*/ 1189567 w 3762978"/>
              <a:gd name="connsiteY4" fmla="*/ 433705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2978" h="6858000">
                <a:moveTo>
                  <a:pt x="0" y="0"/>
                </a:moveTo>
                <a:lnTo>
                  <a:pt x="3762978" y="0"/>
                </a:lnTo>
                <a:lnTo>
                  <a:pt x="3762978" y="6858000"/>
                </a:lnTo>
                <a:lnTo>
                  <a:pt x="338667" y="6858000"/>
                </a:lnTo>
                <a:lnTo>
                  <a:pt x="1189567" y="4337050"/>
                </a:lnTo>
                <a:close/>
              </a:path>
            </a:pathLst>
          </a:custGeom>
          <a:solidFill>
            <a:schemeClr val="tx1"/>
          </a:solidFill>
          <a:ln>
            <a:noFill/>
          </a:ln>
          <a:extLst/>
        </p:spPr>
        <p:txBody>
          <a:bodyPr vert="horz" wrap="square" lIns="91440" tIns="45720" rIns="91440" bIns="45720" numCol="1" anchor="t" anchorCtr="0" compatLnSpc="1">
            <a:prstTxWarp prst="textNoShape">
              <a:avLst/>
            </a:prstTxWarp>
            <a:noAutofit/>
          </a:bodyPr>
          <a:lstStyle/>
          <a:p>
            <a:endParaRPr lang="en-US" sz="1800"/>
          </a:p>
        </p:txBody>
      </p:sp>
      <p:sp>
        <p:nvSpPr>
          <p:cNvPr id="7" name="Freeform 6"/>
          <p:cNvSpPr>
            <a:spLocks/>
          </p:cNvSpPr>
          <p:nvPr/>
        </p:nvSpPr>
        <p:spPr bwMode="auto">
          <a:xfrm>
            <a:off x="6109039" y="0"/>
            <a:ext cx="1254127"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p:spPr>
        <p:txBody>
          <a:bodyPr vert="horz" wrap="square" lIns="91440" tIns="45720" rIns="91440" bIns="45720" numCol="1" anchor="t" anchorCtr="0" compatLnSpc="1">
            <a:prstTxWarp prst="textNoShape">
              <a:avLst/>
            </a:prstTxWarp>
          </a:bodyPr>
          <a:lstStyle/>
          <a:p>
            <a:pPr lvl="0"/>
            <a:endParaRPr lang="en-US" sz="1800"/>
          </a:p>
        </p:txBody>
      </p:sp>
      <p:sp>
        <p:nvSpPr>
          <p:cNvPr id="8" name="Freeform 7"/>
          <p:cNvSpPr>
            <a:spLocks/>
          </p:cNvSpPr>
          <p:nvPr/>
        </p:nvSpPr>
        <p:spPr bwMode="auto">
          <a:xfrm>
            <a:off x="5962990" y="0"/>
            <a:ext cx="1146174" cy="6858000"/>
          </a:xfrm>
          <a:custGeom>
            <a:avLst/>
            <a:gdLst/>
            <a:ahLst/>
            <a:cxnLst/>
            <a:rect l="l" t="t" r="r" b="b"/>
            <a:pathLst>
              <a:path w="1146174" h="6858000">
                <a:moveTo>
                  <a:pt x="0" y="0"/>
                </a:moveTo>
                <a:lnTo>
                  <a:pt x="253999" y="0"/>
                </a:lnTo>
                <a:lnTo>
                  <a:pt x="1146174" y="4337050"/>
                </a:lnTo>
                <a:lnTo>
                  <a:pt x="511174" y="6858000"/>
                </a:lnTo>
                <a:lnTo>
                  <a:pt x="254000" y="6858000"/>
                </a:lnTo>
                <a:lnTo>
                  <a:pt x="892175" y="4337050"/>
                </a:lnTo>
                <a:close/>
              </a:path>
            </a:pathLst>
          </a:custGeom>
          <a:solidFill>
            <a:schemeClr val="accent1"/>
          </a:solidFill>
          <a:ln>
            <a:noFill/>
          </a:ln>
          <a:effectLst>
            <a:innerShdw blurRad="1778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2" name="Title 1"/>
          <p:cNvSpPr>
            <a:spLocks noGrp="1"/>
          </p:cNvSpPr>
          <p:nvPr>
            <p:ph type="ctrTitle"/>
          </p:nvPr>
        </p:nvSpPr>
        <p:spPr>
          <a:xfrm>
            <a:off x="971550" y="1873584"/>
            <a:ext cx="4800600" cy="2560320"/>
          </a:xfrm>
        </p:spPr>
        <p:txBody>
          <a:bodyPr anchor="b">
            <a:normAutofit/>
          </a:bodyPr>
          <a:lstStyle>
            <a:lvl1pPr algn="l">
              <a:defRPr sz="400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971550" y="4572000"/>
            <a:ext cx="4800600" cy="1600200"/>
          </a:xfrm>
        </p:spPr>
        <p:txBody>
          <a:bodyPr/>
          <a:lstStyle>
            <a:lvl1pPr marL="0" indent="0" algn="l">
              <a:spcBef>
                <a:spcPts val="12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51258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1550" y="255134"/>
            <a:ext cx="7200900" cy="103685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543300" y="1828801"/>
            <a:ext cx="4629150" cy="4343400"/>
          </a:xfrm>
        </p:spPr>
        <p:txBody>
          <a:bodyPr tIns="2743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71550" y="1828800"/>
            <a:ext cx="2263140" cy="4343400"/>
          </a:xfrm>
        </p:spPr>
        <p:txBody>
          <a:bodyPr anchor="ct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10675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Two Pictures with Captions">
    <p:spTree>
      <p:nvGrpSpPr>
        <p:cNvPr id="1" name=""/>
        <p:cNvGrpSpPr/>
        <p:nvPr/>
      </p:nvGrpSpPr>
      <p:grpSpPr>
        <a:xfrm>
          <a:off x="0" y="0"/>
          <a:ext cx="0" cy="0"/>
          <a:chOff x="0" y="0"/>
          <a:chExt cx="0" cy="0"/>
        </a:xfrm>
      </p:grpSpPr>
      <p:sp>
        <p:nvSpPr>
          <p:cNvPr id="9" name="Rectangle 8"/>
          <p:cNvSpPr/>
          <p:nvPr/>
        </p:nvSpPr>
        <p:spPr>
          <a:xfrm>
            <a:off x="971550" y="5257800"/>
            <a:ext cx="34290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971550" y="255134"/>
            <a:ext cx="7200900" cy="1036850"/>
          </a:xfrm>
        </p:spPr>
        <p:txBody>
          <a:bodyPr anchor="b"/>
          <a:lstStyle>
            <a:lvl1pPr>
              <a:defRPr sz="3200"/>
            </a:lvl1pPr>
          </a:lstStyle>
          <a:p>
            <a:r>
              <a:rPr lang="en-US" smtClean="0"/>
              <a:t>Click to edit Master title style</a:t>
            </a:r>
            <a:endParaRPr lang="en-US"/>
          </a:p>
        </p:txBody>
      </p:sp>
      <p:sp>
        <p:nvSpPr>
          <p:cNvPr id="4" name="Text Placeholder 3"/>
          <p:cNvSpPr>
            <a:spLocks noGrp="1"/>
          </p:cNvSpPr>
          <p:nvPr>
            <p:ph type="body" sz="half" idx="2"/>
          </p:nvPr>
        </p:nvSpPr>
        <p:spPr>
          <a:xfrm>
            <a:off x="1028455" y="5333098"/>
            <a:ext cx="3315189" cy="839102"/>
          </a:xfrm>
        </p:spPr>
        <p:txBody>
          <a:bodyPr anchor="t">
            <a:normAutofit/>
          </a:bodyPr>
          <a:lstStyle>
            <a:lvl1pPr marL="0" indent="0">
              <a:spcBef>
                <a:spcPts val="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F8E3F6-DE14-48B2-B2BC-6FABA9630FB8}" type="slidenum">
              <a:rPr lang="en-US" smtClean="0"/>
              <a:t>‹#›</a:t>
            </a:fld>
            <a:endParaRPr lang="en-US"/>
          </a:p>
        </p:txBody>
      </p:sp>
      <p:sp>
        <p:nvSpPr>
          <p:cNvPr id="10" name="Rectangle 9"/>
          <p:cNvSpPr/>
          <p:nvPr/>
        </p:nvSpPr>
        <p:spPr>
          <a:xfrm>
            <a:off x="4743449" y="5257800"/>
            <a:ext cx="34290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ectangle 10"/>
          <p:cNvSpPr/>
          <p:nvPr/>
        </p:nvSpPr>
        <p:spPr>
          <a:xfrm>
            <a:off x="971550" y="5257801"/>
            <a:ext cx="3429000" cy="548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ectangle 11"/>
          <p:cNvSpPr/>
          <p:nvPr/>
        </p:nvSpPr>
        <p:spPr>
          <a:xfrm>
            <a:off x="4743449" y="5257801"/>
            <a:ext cx="3429000" cy="548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Text Placeholder 3"/>
          <p:cNvSpPr>
            <a:spLocks noGrp="1"/>
          </p:cNvSpPr>
          <p:nvPr>
            <p:ph type="body" sz="half" idx="14"/>
          </p:nvPr>
        </p:nvSpPr>
        <p:spPr>
          <a:xfrm>
            <a:off x="4809716" y="5333098"/>
            <a:ext cx="3315189" cy="839102"/>
          </a:xfrm>
        </p:spPr>
        <p:txBody>
          <a:bodyPr anchor="t">
            <a:normAutofit/>
          </a:bodyPr>
          <a:lstStyle>
            <a:lvl1pPr marL="0" indent="0">
              <a:spcBef>
                <a:spcPts val="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3" name="Picture Placeholder 2"/>
          <p:cNvSpPr>
            <a:spLocks noGrp="1"/>
          </p:cNvSpPr>
          <p:nvPr>
            <p:ph type="pic" idx="1"/>
          </p:nvPr>
        </p:nvSpPr>
        <p:spPr>
          <a:xfrm>
            <a:off x="971550" y="1828802"/>
            <a:ext cx="3429000" cy="3428999"/>
          </a:xfrm>
        </p:spPr>
        <p:txBody>
          <a:bodyPr tIns="2743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8" name="Picture Placeholder 2"/>
          <p:cNvSpPr>
            <a:spLocks noGrp="1"/>
          </p:cNvSpPr>
          <p:nvPr>
            <p:ph type="pic" idx="13"/>
          </p:nvPr>
        </p:nvSpPr>
        <p:spPr>
          <a:xfrm>
            <a:off x="4743450" y="1828802"/>
            <a:ext cx="3429000" cy="3428999"/>
          </a:xfrm>
        </p:spPr>
        <p:txBody>
          <a:bodyPr tIns="2743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extLst>
      <p:ext uri="{BB962C8B-B14F-4D97-AF65-F5344CB8AC3E}">
        <p14:creationId xmlns:p14="http://schemas.microsoft.com/office/powerpoint/2010/main" val="394401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1092945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white">
          <a:xfrm rot="5400000">
            <a:off x="4814888" y="2528888"/>
            <a:ext cx="6858000" cy="18002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p:nvSpPr>
        <p:spPr>
          <a:xfrm rot="5400000">
            <a:off x="3891173" y="3398183"/>
            <a:ext cx="6858000" cy="61637"/>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p:cNvSpPr/>
          <p:nvPr/>
        </p:nvSpPr>
        <p:spPr>
          <a:xfrm rot="5400000">
            <a:off x="3831460" y="3398183"/>
            <a:ext cx="6858000" cy="61637"/>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Vertical Title 1"/>
          <p:cNvSpPr>
            <a:spLocks noGrp="1"/>
          </p:cNvSpPr>
          <p:nvPr>
            <p:ph type="title" orient="vert"/>
          </p:nvPr>
        </p:nvSpPr>
        <p:spPr>
          <a:xfrm>
            <a:off x="7403489" y="685800"/>
            <a:ext cx="774954" cy="5486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71550" y="685800"/>
            <a:ext cx="5982566"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1804110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2596182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10" name="Rectangle 5"/>
          <p:cNvSpPr>
            <a:spLocks noChangeArrowheads="1"/>
          </p:cNvSpPr>
          <p:nvPr/>
        </p:nvSpPr>
        <p:spPr bwMode="white">
          <a:xfrm>
            <a:off x="4905377" y="0"/>
            <a:ext cx="4238622" cy="6858000"/>
          </a:xfrm>
          <a:custGeom>
            <a:avLst/>
            <a:gdLst/>
            <a:ahLst/>
            <a:cxnLst/>
            <a:rect l="l" t="t" r="r" b="b"/>
            <a:pathLst>
              <a:path w="4238622" h="6858000">
                <a:moveTo>
                  <a:pt x="0" y="0"/>
                </a:moveTo>
                <a:lnTo>
                  <a:pt x="4086222" y="0"/>
                </a:lnTo>
                <a:lnTo>
                  <a:pt x="4237035" y="0"/>
                </a:lnTo>
                <a:lnTo>
                  <a:pt x="4238622" y="0"/>
                </a:lnTo>
                <a:lnTo>
                  <a:pt x="4238622" y="6858000"/>
                </a:lnTo>
                <a:lnTo>
                  <a:pt x="4237035" y="6858000"/>
                </a:lnTo>
                <a:lnTo>
                  <a:pt x="4086222" y="6858000"/>
                </a:lnTo>
                <a:lnTo>
                  <a:pt x="254000" y="6858000"/>
                </a:lnTo>
                <a:lnTo>
                  <a:pt x="892175" y="433705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11" name="Freeform 6"/>
          <p:cNvSpPr>
            <a:spLocks/>
          </p:cNvSpPr>
          <p:nvPr/>
        </p:nvSpPr>
        <p:spPr bwMode="auto">
          <a:xfrm>
            <a:off x="4692651" y="0"/>
            <a:ext cx="1254127"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a:innerShdw blurRad="635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12" name="Freeform 7"/>
          <p:cNvSpPr>
            <a:spLocks/>
          </p:cNvSpPr>
          <p:nvPr/>
        </p:nvSpPr>
        <p:spPr bwMode="auto">
          <a:xfrm>
            <a:off x="4546602" y="0"/>
            <a:ext cx="1146174" cy="6858000"/>
          </a:xfrm>
          <a:custGeom>
            <a:avLst/>
            <a:gdLst/>
            <a:ahLst/>
            <a:cxnLst/>
            <a:rect l="l" t="t" r="r" b="b"/>
            <a:pathLst>
              <a:path w="1146174" h="6858000">
                <a:moveTo>
                  <a:pt x="0" y="0"/>
                </a:moveTo>
                <a:lnTo>
                  <a:pt x="253999" y="0"/>
                </a:lnTo>
                <a:lnTo>
                  <a:pt x="1146174" y="4337050"/>
                </a:lnTo>
                <a:lnTo>
                  <a:pt x="511174" y="6858000"/>
                </a:lnTo>
                <a:lnTo>
                  <a:pt x="254000" y="6858000"/>
                </a:lnTo>
                <a:lnTo>
                  <a:pt x="892175" y="4337050"/>
                </a:lnTo>
                <a:close/>
              </a:path>
            </a:pathLst>
          </a:custGeom>
          <a:solidFill>
            <a:schemeClr val="accent1"/>
          </a:solidFill>
          <a:ln>
            <a:noFill/>
          </a:ln>
          <a:effectLst>
            <a:innerShdw blurRad="1778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2" name="Title 1"/>
          <p:cNvSpPr>
            <a:spLocks noGrp="1"/>
          </p:cNvSpPr>
          <p:nvPr>
            <p:ph type="ctrTitle"/>
          </p:nvPr>
        </p:nvSpPr>
        <p:spPr>
          <a:xfrm>
            <a:off x="971551" y="1873584"/>
            <a:ext cx="3840480" cy="2560320"/>
          </a:xfrm>
        </p:spPr>
        <p:txBody>
          <a:bodyPr anchor="b">
            <a:normAutofit/>
          </a:bodyPr>
          <a:lstStyle>
            <a:lvl1pPr algn="l">
              <a:defRPr sz="400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971551" y="4572000"/>
            <a:ext cx="3840480" cy="1600200"/>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15" name="Picture Placeholder 14"/>
          <p:cNvSpPr>
            <a:spLocks noGrp="1"/>
          </p:cNvSpPr>
          <p:nvPr>
            <p:ph type="pic" sz="quarter" idx="10"/>
          </p:nvPr>
        </p:nvSpPr>
        <p:spPr>
          <a:xfrm>
            <a:off x="5057777" y="0"/>
            <a:ext cx="4086223" cy="6858000"/>
          </a:xfrm>
          <a:custGeom>
            <a:avLst/>
            <a:gdLst>
              <a:gd name="connsiteX0" fmla="*/ 0 w 5448297"/>
              <a:gd name="connsiteY0" fmla="*/ 0 h 6858000"/>
              <a:gd name="connsiteX1" fmla="*/ 5448297 w 5448297"/>
              <a:gd name="connsiteY1" fmla="*/ 0 h 6858000"/>
              <a:gd name="connsiteX2" fmla="*/ 5448297 w 5448297"/>
              <a:gd name="connsiteY2" fmla="*/ 6858000 h 6858000"/>
              <a:gd name="connsiteX3" fmla="*/ 338667 w 5448297"/>
              <a:gd name="connsiteY3" fmla="*/ 6858000 h 6858000"/>
              <a:gd name="connsiteX4" fmla="*/ 1185333 w 5448297"/>
              <a:gd name="connsiteY4" fmla="*/ 433705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8297" h="6858000">
                <a:moveTo>
                  <a:pt x="0" y="0"/>
                </a:moveTo>
                <a:lnTo>
                  <a:pt x="5448297" y="0"/>
                </a:lnTo>
                <a:lnTo>
                  <a:pt x="5448297" y="6858000"/>
                </a:lnTo>
                <a:lnTo>
                  <a:pt x="338667" y="6858000"/>
                </a:lnTo>
                <a:lnTo>
                  <a:pt x="1185333" y="4337050"/>
                </a:lnTo>
                <a:close/>
              </a:path>
            </a:pathLst>
          </a:custGeom>
          <a:noFill/>
          <a:ln>
            <a:noFill/>
          </a:ln>
        </p:spPr>
        <p:txBody>
          <a:bodyPr wrap="square" tIns="365760">
            <a:noAutofit/>
          </a:bodyPr>
          <a:lstStyle>
            <a:lvl1pPr marL="0" indent="0" algn="ctr">
              <a:buNone/>
              <a:defRPr sz="2800">
                <a:solidFill>
                  <a:schemeClr val="bg1"/>
                </a:solidFill>
              </a:defRPr>
            </a:lvl1pPr>
          </a:lstStyle>
          <a:p>
            <a:r>
              <a:rPr lang="en-US" smtClean="0"/>
              <a:t>Click icon to add picture</a:t>
            </a:r>
            <a:endParaRPr lang="en-US"/>
          </a:p>
        </p:txBody>
      </p:sp>
      <p:sp>
        <p:nvSpPr>
          <p:cNvPr id="16" name="Instructional Text"/>
          <p:cNvSpPr/>
          <p:nvPr/>
        </p:nvSpPr>
        <p:spPr>
          <a:xfrm>
            <a:off x="9258300" y="0"/>
            <a:ext cx="971550" cy="68580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sz="1200" b="1" i="1">
                <a:latin typeface="Arial" pitchFamily="34" charset="0"/>
                <a:cs typeface="Arial" pitchFamily="34" charset="0"/>
              </a:rPr>
              <a:t>NOTE:</a:t>
            </a:r>
          </a:p>
          <a:p>
            <a:r>
              <a:rPr sz="1200" i="1">
                <a:latin typeface="Arial" pitchFamily="34" charset="0"/>
                <a:cs typeface="Arial" pitchFamily="34" charset="0"/>
              </a:rPr>
              <a:t>To change the  image on this slide, select the picture and delete it. Then click the Pictures icon in the placeholder to insert your own image.</a:t>
            </a:r>
          </a:p>
        </p:txBody>
      </p:sp>
    </p:spTree>
    <p:extLst>
      <p:ext uri="{BB962C8B-B14F-4D97-AF65-F5344CB8AC3E}">
        <p14:creationId xmlns:p14="http://schemas.microsoft.com/office/powerpoint/2010/main" val="240281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5"/>
          <p:cNvSpPr>
            <a:spLocks noChangeArrowheads="1"/>
          </p:cNvSpPr>
          <p:nvPr/>
        </p:nvSpPr>
        <p:spPr bwMode="white">
          <a:xfrm>
            <a:off x="7216776" y="0"/>
            <a:ext cx="1927224" cy="6858000"/>
          </a:xfrm>
          <a:custGeom>
            <a:avLst/>
            <a:gdLst/>
            <a:ahLst/>
            <a:cxnLst/>
            <a:rect l="l" t="t" r="r" b="b"/>
            <a:pathLst>
              <a:path w="1927224" h="6858000">
                <a:moveTo>
                  <a:pt x="0" y="0"/>
                </a:moveTo>
                <a:lnTo>
                  <a:pt x="1927224" y="0"/>
                </a:lnTo>
                <a:lnTo>
                  <a:pt x="1927224" y="6858000"/>
                </a:lnTo>
                <a:lnTo>
                  <a:pt x="254000" y="6858000"/>
                </a:lnTo>
                <a:lnTo>
                  <a:pt x="892175" y="433705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1800"/>
          </a:p>
        </p:txBody>
      </p:sp>
      <p:sp>
        <p:nvSpPr>
          <p:cNvPr id="8" name="Freeform 6"/>
          <p:cNvSpPr>
            <a:spLocks/>
          </p:cNvSpPr>
          <p:nvPr/>
        </p:nvSpPr>
        <p:spPr bwMode="auto">
          <a:xfrm>
            <a:off x="6927849" y="0"/>
            <a:ext cx="1254127"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a:outerShdw blurRad="101600" dist="50800" algn="l" rotWithShape="0">
              <a:prstClr val="black">
                <a:alpha val="25000"/>
              </a:prstClr>
            </a:out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9" name="Freeform 7"/>
          <p:cNvSpPr>
            <a:spLocks/>
          </p:cNvSpPr>
          <p:nvPr/>
        </p:nvSpPr>
        <p:spPr bwMode="auto">
          <a:xfrm>
            <a:off x="6880225" y="0"/>
            <a:ext cx="1095374" cy="6858000"/>
          </a:xfrm>
          <a:custGeom>
            <a:avLst/>
            <a:gdLst/>
            <a:ahLst/>
            <a:cxnLst/>
            <a:rect l="l" t="t" r="r" b="b"/>
            <a:pathLst>
              <a:path w="1095374" h="6858000">
                <a:moveTo>
                  <a:pt x="0" y="0"/>
                </a:moveTo>
                <a:lnTo>
                  <a:pt x="203199" y="0"/>
                </a:lnTo>
                <a:lnTo>
                  <a:pt x="1095374" y="4337050"/>
                </a:lnTo>
                <a:lnTo>
                  <a:pt x="460374" y="6858000"/>
                </a:lnTo>
                <a:lnTo>
                  <a:pt x="257175" y="6858000"/>
                </a:lnTo>
                <a:lnTo>
                  <a:pt x="892175" y="4337050"/>
                </a:lnTo>
                <a:close/>
              </a:path>
            </a:pathLst>
          </a:custGeom>
          <a:solidFill>
            <a:schemeClr val="accent1"/>
          </a:solidFill>
          <a:ln>
            <a:noFill/>
          </a:ln>
          <a:effectLst>
            <a:outerShdw blurRad="101600" dist="50800" algn="l" rotWithShape="0">
              <a:prstClr val="black">
                <a:alpha val="25000"/>
              </a:prstClr>
            </a:out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10" name="Freeform 7"/>
          <p:cNvSpPr>
            <a:spLocks/>
          </p:cNvSpPr>
          <p:nvPr/>
        </p:nvSpPr>
        <p:spPr bwMode="auto">
          <a:xfrm>
            <a:off x="6880225" y="0"/>
            <a:ext cx="1095374" cy="6858000"/>
          </a:xfrm>
          <a:custGeom>
            <a:avLst/>
            <a:gdLst/>
            <a:ahLst/>
            <a:cxnLst/>
            <a:rect l="l" t="t" r="r" b="b"/>
            <a:pathLst>
              <a:path w="1095374" h="6858000">
                <a:moveTo>
                  <a:pt x="0" y="0"/>
                </a:moveTo>
                <a:lnTo>
                  <a:pt x="203199" y="0"/>
                </a:lnTo>
                <a:lnTo>
                  <a:pt x="1095374" y="4337050"/>
                </a:lnTo>
                <a:lnTo>
                  <a:pt x="460374" y="6858000"/>
                </a:lnTo>
                <a:lnTo>
                  <a:pt x="257175" y="6858000"/>
                </a:lnTo>
                <a:lnTo>
                  <a:pt x="892175" y="4337050"/>
                </a:lnTo>
                <a:close/>
              </a:path>
            </a:pathLst>
          </a:custGeom>
          <a:solidFill>
            <a:schemeClr val="accent1"/>
          </a:solidFill>
          <a:ln>
            <a:noFill/>
          </a:ln>
          <a:effectLst>
            <a:innerShdw blurRad="635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2" name="Title 1"/>
          <p:cNvSpPr>
            <a:spLocks noGrp="1"/>
          </p:cNvSpPr>
          <p:nvPr>
            <p:ph type="title"/>
          </p:nvPr>
        </p:nvSpPr>
        <p:spPr>
          <a:xfrm>
            <a:off x="971549" y="2914650"/>
            <a:ext cx="6035040" cy="1557338"/>
          </a:xfrm>
        </p:spPr>
        <p:txBody>
          <a:bodyPr anchor="b">
            <a:normAutofit/>
          </a:bodyPr>
          <a:lstStyle>
            <a:lvl1pPr>
              <a:defRPr sz="320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971548" y="4589464"/>
            <a:ext cx="6035039" cy="1011237"/>
          </a:xfrm>
        </p:spPr>
        <p:txBody>
          <a:bodyPr/>
          <a:lstStyle>
            <a:lvl1pPr marL="0" indent="0">
              <a:spcBef>
                <a:spcPts val="120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1519642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43450" y="1828800"/>
            <a:ext cx="3429000" cy="43434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2448206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71550" y="255134"/>
            <a:ext cx="7200900" cy="1036850"/>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971550" y="1828800"/>
            <a:ext cx="3429000" cy="850392"/>
          </a:xfrm>
        </p:spPr>
        <p:txBody>
          <a:bodyPr anchor="ctr">
            <a:normAutofit/>
          </a:bodyPr>
          <a:lstStyle>
            <a:lvl1pPr marL="0" indent="0">
              <a:buNone/>
              <a:defRPr sz="2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971550" y="2705100"/>
            <a:ext cx="3429000" cy="34671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743450" y="1828801"/>
            <a:ext cx="3429000" cy="847725"/>
          </a:xfrm>
        </p:spPr>
        <p:txBody>
          <a:bodyPr anchor="ctr">
            <a:normAutofit/>
          </a:bodyPr>
          <a:lstStyle>
            <a:lvl1pPr marL="0" indent="0">
              <a:buNone/>
              <a:defRPr sz="2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43450" y="2705100"/>
            <a:ext cx="3429000" cy="34671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260236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3397337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298363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546157" y="1828800"/>
            <a:ext cx="4594860" cy="43434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71550" y="1828800"/>
            <a:ext cx="2263140" cy="4343400"/>
          </a:xfrm>
        </p:spPr>
        <p:txBody>
          <a:bodyPr anchor="ct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254763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userDrawn="1"/>
        </p:nvSpPr>
        <p:spPr bwMode="white">
          <a:xfrm>
            <a:off x="0" y="0"/>
            <a:ext cx="9144000" cy="137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userDrawn="1"/>
        </p:nvSpPr>
        <p:spPr>
          <a:xfrm>
            <a:off x="0" y="1371601"/>
            <a:ext cx="9144000" cy="8218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p:cNvSpPr/>
          <p:nvPr userDrawn="1"/>
        </p:nvSpPr>
        <p:spPr>
          <a:xfrm>
            <a:off x="0" y="1443007"/>
            <a:ext cx="9144000" cy="8218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laceholder 1"/>
          <p:cNvSpPr>
            <a:spLocks noGrp="1"/>
          </p:cNvSpPr>
          <p:nvPr>
            <p:ph type="title"/>
          </p:nvPr>
        </p:nvSpPr>
        <p:spPr>
          <a:xfrm>
            <a:off x="971550" y="255134"/>
            <a:ext cx="7200900" cy="103685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71550" y="1828800"/>
            <a:ext cx="7200900" cy="4343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5843587" y="6374999"/>
            <a:ext cx="1110529" cy="274320"/>
          </a:xfrm>
          <a:prstGeom prst="rect">
            <a:avLst/>
          </a:prstGeom>
        </p:spPr>
        <p:txBody>
          <a:bodyPr vert="horz" lIns="91440" tIns="45720" rIns="91440" bIns="45720" rtlCol="0" anchor="ctr"/>
          <a:lstStyle>
            <a:lvl1pPr algn="r">
              <a:defRPr sz="1000">
                <a:solidFill>
                  <a:schemeClr val="tx1"/>
                </a:solidFill>
              </a:defRPr>
            </a:lvl1pPr>
          </a:lstStyle>
          <a:p>
            <a:endParaRPr lang="en-US"/>
          </a:p>
        </p:txBody>
      </p:sp>
      <p:sp>
        <p:nvSpPr>
          <p:cNvPr id="5" name="Footer Placeholder 4"/>
          <p:cNvSpPr>
            <a:spLocks noGrp="1"/>
          </p:cNvSpPr>
          <p:nvPr>
            <p:ph type="ftr" sz="quarter" idx="3"/>
          </p:nvPr>
        </p:nvSpPr>
        <p:spPr>
          <a:xfrm>
            <a:off x="971550" y="6374999"/>
            <a:ext cx="4682402" cy="274320"/>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7143750" y="6374999"/>
            <a:ext cx="1028700" cy="274320"/>
          </a:xfrm>
          <a:prstGeom prst="rect">
            <a:avLst/>
          </a:prstGeom>
        </p:spPr>
        <p:txBody>
          <a:bodyPr vert="horz" lIns="91440" tIns="45720" rIns="91440" bIns="45720" rtlCol="0" anchor="ctr"/>
          <a:lstStyle>
            <a:lvl1pPr algn="r">
              <a:defRPr sz="1000">
                <a:solidFill>
                  <a:schemeClr val="tx1"/>
                </a:solidFill>
              </a:defRPr>
            </a:lvl1pPr>
          </a:lstStyle>
          <a:p>
            <a:fld id="{A7F8E3F6-DE14-48B2-B2BC-6FABA9630FB8}" type="slidenum">
              <a:rPr lang="en-US" smtClean="0"/>
              <a:pPr/>
              <a:t>‹#›</a:t>
            </a:fld>
            <a:endParaRPr lang="en-US"/>
          </a:p>
        </p:txBody>
      </p:sp>
    </p:spTree>
    <p:extLst>
      <p:ext uri="{BB962C8B-B14F-4D97-AF65-F5344CB8AC3E}">
        <p14:creationId xmlns:p14="http://schemas.microsoft.com/office/powerpoint/2010/main" val="259473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61" r:id="rId11"/>
    <p:sldLayoutId id="2147483658" r:id="rId12"/>
    <p:sldLayoutId id="2147483659"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kern="1200">
          <a:solidFill>
            <a:schemeClr val="bg1"/>
          </a:solidFill>
          <a:latin typeface="+mj-lt"/>
          <a:ea typeface="+mj-ea"/>
          <a:cs typeface="+mj-cs"/>
        </a:defRPr>
      </a:lvl1pPr>
    </p:titleStyle>
    <p:body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7"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t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7626" y="1698331"/>
            <a:ext cx="4812030" cy="2873669"/>
          </a:xfrm>
        </p:spPr>
        <p:txBody>
          <a:bodyPr>
            <a:normAutofit fontScale="90000"/>
          </a:bodyPr>
          <a:lstStyle/>
          <a:p>
            <a:r>
              <a:rPr lang="en-US" b="1" dirty="0"/>
              <a:t>Ontology-based Expert System for a Generic Drug Production of Pharmaceutical Dosage Forms </a:t>
            </a:r>
            <a:endParaRPr lang="en-US" dirty="0"/>
          </a:p>
        </p:txBody>
      </p:sp>
      <p:sp>
        <p:nvSpPr>
          <p:cNvPr id="3" name="Subtitle 2"/>
          <p:cNvSpPr>
            <a:spLocks noGrp="1"/>
          </p:cNvSpPr>
          <p:nvPr>
            <p:ph type="subTitle" idx="1"/>
          </p:nvPr>
        </p:nvSpPr>
        <p:spPr/>
        <p:txBody>
          <a:bodyPr>
            <a:normAutofit/>
          </a:bodyPr>
          <a:lstStyle/>
          <a:p>
            <a:r>
              <a:rPr lang="en-US" dirty="0" smtClean="0"/>
              <a:t>Progress 1</a:t>
            </a:r>
            <a:r>
              <a:rPr lang="en-US" dirty="0"/>
              <a:t> </a:t>
            </a:r>
            <a:endParaRPr lang="en-US" dirty="0" smtClean="0"/>
          </a:p>
          <a:p>
            <a:fld id="{EF6785E5-4C83-4D71-BDD8-B9E434D5A476}" type="datetime2">
              <a:rPr lang="en-US"/>
              <a:t>Wednesday, July 16, 2014</a:t>
            </a:fld>
            <a:endParaRPr lang="en-US" dirty="0"/>
          </a:p>
        </p:txBody>
      </p:sp>
      <p:pic>
        <p:nvPicPr>
          <p:cNvPr id="6" name="Picture Placeholder 5"/>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2290" r="22290"/>
          <a:stretch>
            <a:fillRect/>
          </a:stretch>
        </p:blipFill>
        <p:spPr>
          <a:xfrm>
            <a:off x="4365939" y="0"/>
            <a:ext cx="4778062" cy="6858000"/>
          </a:xfrm>
        </p:spPr>
      </p:pic>
      <p:sp>
        <p:nvSpPr>
          <p:cNvPr id="7" name="TextBox 6"/>
          <p:cNvSpPr txBox="1"/>
          <p:nvPr/>
        </p:nvSpPr>
        <p:spPr>
          <a:xfrm>
            <a:off x="0" y="5934670"/>
            <a:ext cx="6181858" cy="923330"/>
          </a:xfrm>
          <a:prstGeom prst="rect">
            <a:avLst/>
          </a:prstGeom>
          <a:noFill/>
        </p:spPr>
        <p:txBody>
          <a:bodyPr wrap="square" rtlCol="0">
            <a:spAutoFit/>
          </a:bodyPr>
          <a:lstStyle/>
          <a:p>
            <a:r>
              <a:rPr lang="en-US" dirty="0"/>
              <a:t>By</a:t>
            </a:r>
          </a:p>
          <a:p>
            <a:r>
              <a:rPr lang="en-US" dirty="0"/>
              <a:t>Mr. </a:t>
            </a:r>
            <a:r>
              <a:rPr lang="en-US" dirty="0" err="1"/>
              <a:t>Narongrit</a:t>
            </a:r>
            <a:r>
              <a:rPr lang="en-US" dirty="0"/>
              <a:t> </a:t>
            </a:r>
            <a:r>
              <a:rPr lang="en-US" dirty="0" err="1"/>
              <a:t>Saisuwan</a:t>
            </a:r>
            <a:r>
              <a:rPr lang="en-US" dirty="0"/>
              <a:t>  542115017</a:t>
            </a:r>
          </a:p>
          <a:p>
            <a:r>
              <a:rPr lang="en-US" dirty="0"/>
              <a:t>Mr. Panupak Wichaidit    542115047</a:t>
            </a:r>
          </a:p>
        </p:txBody>
      </p:sp>
    </p:spTree>
    <p:extLst>
      <p:ext uri="{BB962C8B-B14F-4D97-AF65-F5344CB8AC3E}">
        <p14:creationId xmlns:p14="http://schemas.microsoft.com/office/powerpoint/2010/main" val="138059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URS 09 : The user adds a new substance property into the system.</a:t>
            </a:r>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1550" y="2145267"/>
            <a:ext cx="2883250" cy="3042839"/>
          </a:xfrm>
        </p:spPr>
      </p:pic>
      <p:sp>
        <p:nvSpPr>
          <p:cNvPr id="4" name="Slide Number Placeholder 3"/>
          <p:cNvSpPr>
            <a:spLocks noGrp="1"/>
          </p:cNvSpPr>
          <p:nvPr>
            <p:ph type="sldNum" sz="quarter" idx="12"/>
          </p:nvPr>
        </p:nvSpPr>
        <p:spPr/>
        <p:txBody>
          <a:bodyPr/>
          <a:lstStyle/>
          <a:p>
            <a:fld id="{A7F8E3F6-DE14-48B2-B2BC-6FABA9630FB8}" type="slidenum">
              <a:rPr lang="en-US" smtClean="0"/>
              <a:t>10</a:t>
            </a:fld>
            <a:endParaRPr lang="en-US"/>
          </a:p>
        </p:txBody>
      </p:sp>
      <p:sp>
        <p:nvSpPr>
          <p:cNvPr id="6" name="TextBox 5"/>
          <p:cNvSpPr txBox="1"/>
          <p:nvPr/>
        </p:nvSpPr>
        <p:spPr>
          <a:xfrm>
            <a:off x="4244454" y="3043451"/>
            <a:ext cx="4544705" cy="646331"/>
          </a:xfrm>
          <a:prstGeom prst="rect">
            <a:avLst/>
          </a:prstGeom>
          <a:noFill/>
        </p:spPr>
        <p:txBody>
          <a:bodyPr wrap="square" rtlCol="0">
            <a:spAutoFit/>
          </a:bodyPr>
          <a:lstStyle/>
          <a:p>
            <a:r>
              <a:rPr lang="en-US" dirty="0" smtClean="0"/>
              <a:t>Solubility</a:t>
            </a:r>
            <a:endParaRPr lang="en-US" dirty="0"/>
          </a:p>
          <a:p>
            <a:pPr marL="285750" indent="-285750">
              <a:buFont typeface="Arial" panose="020B0604020202020204" pitchFamily="34" charset="0"/>
              <a:buChar char="•"/>
            </a:pPr>
            <a:r>
              <a:rPr lang="en-US" dirty="0" smtClean="0"/>
              <a:t>It is entity class</a:t>
            </a:r>
          </a:p>
        </p:txBody>
      </p:sp>
    </p:spTree>
    <p:extLst>
      <p:ext uri="{BB962C8B-B14F-4D97-AF65-F5344CB8AC3E}">
        <p14:creationId xmlns:p14="http://schemas.microsoft.com/office/powerpoint/2010/main" val="973040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URS 09 : The user adds a new substance property into the system.</a:t>
            </a:r>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2734438"/>
            <a:ext cx="4217207" cy="1922129"/>
          </a:xfrm>
        </p:spPr>
      </p:pic>
      <p:sp>
        <p:nvSpPr>
          <p:cNvPr id="4" name="Slide Number Placeholder 3"/>
          <p:cNvSpPr>
            <a:spLocks noGrp="1"/>
          </p:cNvSpPr>
          <p:nvPr>
            <p:ph type="sldNum" sz="quarter" idx="12"/>
          </p:nvPr>
        </p:nvSpPr>
        <p:spPr/>
        <p:txBody>
          <a:bodyPr/>
          <a:lstStyle/>
          <a:p>
            <a:fld id="{A7F8E3F6-DE14-48B2-B2BC-6FABA9630FB8}" type="slidenum">
              <a:rPr lang="en-US" smtClean="0"/>
              <a:t>11</a:t>
            </a:fld>
            <a:endParaRPr lang="en-US"/>
          </a:p>
        </p:txBody>
      </p:sp>
      <p:sp>
        <p:nvSpPr>
          <p:cNvPr id="6" name="TextBox 5"/>
          <p:cNvSpPr txBox="1"/>
          <p:nvPr/>
        </p:nvSpPr>
        <p:spPr>
          <a:xfrm>
            <a:off x="4828988" y="2593074"/>
            <a:ext cx="4083000" cy="1754326"/>
          </a:xfrm>
          <a:prstGeom prst="rect">
            <a:avLst/>
          </a:prstGeom>
          <a:noFill/>
        </p:spPr>
        <p:txBody>
          <a:bodyPr wrap="square" rtlCol="0">
            <a:spAutoFit/>
          </a:bodyPr>
          <a:lstStyle/>
          <a:p>
            <a:r>
              <a:rPr lang="en-US" dirty="0" smtClean="0"/>
              <a:t>SolubilityRepository</a:t>
            </a:r>
            <a:endParaRPr lang="en-US" dirty="0"/>
          </a:p>
          <a:p>
            <a:pPr marL="742950" lvl="1" indent="-285750">
              <a:buFont typeface="Arial" panose="020B0604020202020204" pitchFamily="34" charset="0"/>
              <a:buChar char="•"/>
            </a:pPr>
            <a:r>
              <a:rPr lang="en-US" dirty="0" smtClean="0"/>
              <a:t>This class is used. When the user wants to manage the solubility</a:t>
            </a:r>
          </a:p>
          <a:p>
            <a:pPr marL="742950" lvl="1" indent="-285750">
              <a:buFont typeface="Arial" panose="020B0604020202020204" pitchFamily="34" charset="0"/>
              <a:buChar char="•"/>
            </a:pPr>
            <a:r>
              <a:rPr lang="en-US" dirty="0" smtClean="0"/>
              <a:t>Its generated from Spring data MongoDB framework. </a:t>
            </a:r>
            <a:endParaRPr lang="en-US" dirty="0"/>
          </a:p>
        </p:txBody>
      </p:sp>
    </p:spTree>
    <p:extLst>
      <p:ext uri="{BB962C8B-B14F-4D97-AF65-F5344CB8AC3E}">
        <p14:creationId xmlns:p14="http://schemas.microsoft.com/office/powerpoint/2010/main" val="269318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URS 09 : The user adds a new substance property into the system</a:t>
            </a:r>
            <a:r>
              <a:rPr lang="en-US" dirty="0" smtClean="0"/>
              <a:t>.</a:t>
            </a:r>
            <a:endParaRPr lang="en-US" dirty="0"/>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2837" y="2440377"/>
            <a:ext cx="3773128" cy="2830925"/>
          </a:xfrm>
        </p:spPr>
      </p:pic>
      <p:sp>
        <p:nvSpPr>
          <p:cNvPr id="4" name="Slide Number Placeholder 3"/>
          <p:cNvSpPr>
            <a:spLocks noGrp="1"/>
          </p:cNvSpPr>
          <p:nvPr>
            <p:ph type="sldNum" sz="quarter" idx="12"/>
          </p:nvPr>
        </p:nvSpPr>
        <p:spPr/>
        <p:txBody>
          <a:bodyPr/>
          <a:lstStyle/>
          <a:p>
            <a:fld id="{A7F8E3F6-DE14-48B2-B2BC-6FABA9630FB8}" type="slidenum">
              <a:rPr lang="en-US" smtClean="0"/>
              <a:t>12</a:t>
            </a:fld>
            <a:endParaRPr lang="en-US"/>
          </a:p>
        </p:txBody>
      </p:sp>
      <p:sp>
        <p:nvSpPr>
          <p:cNvPr id="6" name="TextBox 5"/>
          <p:cNvSpPr txBox="1"/>
          <p:nvPr/>
        </p:nvSpPr>
        <p:spPr>
          <a:xfrm>
            <a:off x="4244454" y="3043451"/>
            <a:ext cx="4544705" cy="1200329"/>
          </a:xfrm>
          <a:prstGeom prst="rect">
            <a:avLst/>
          </a:prstGeom>
          <a:noFill/>
        </p:spPr>
        <p:txBody>
          <a:bodyPr wrap="square" rtlCol="0">
            <a:spAutoFit/>
          </a:bodyPr>
          <a:lstStyle/>
          <a:p>
            <a:r>
              <a:rPr lang="en-US" dirty="0" smtClean="0"/>
              <a:t>SubstancePropertyService</a:t>
            </a:r>
            <a:endParaRPr lang="en-US" dirty="0"/>
          </a:p>
          <a:p>
            <a:pPr marL="285750" indent="-285750">
              <a:buFont typeface="Arial" panose="020B0604020202020204" pitchFamily="34" charset="0"/>
              <a:buChar char="•"/>
            </a:pPr>
            <a:r>
              <a:rPr lang="en-US" dirty="0" smtClean="0"/>
              <a:t>It is generic interface</a:t>
            </a:r>
          </a:p>
          <a:p>
            <a:pPr marL="285750" indent="-285750">
              <a:buFont typeface="Arial" panose="020B0604020202020204" pitchFamily="34" charset="0"/>
              <a:buChar char="•"/>
            </a:pPr>
            <a:r>
              <a:rPr lang="en-US" dirty="0" smtClean="0"/>
              <a:t>Its used in every substance property class</a:t>
            </a:r>
            <a:endParaRPr lang="en-US" dirty="0"/>
          </a:p>
        </p:txBody>
      </p:sp>
    </p:spTree>
    <p:extLst>
      <p:ext uri="{BB962C8B-B14F-4D97-AF65-F5344CB8AC3E}">
        <p14:creationId xmlns:p14="http://schemas.microsoft.com/office/powerpoint/2010/main" val="1885423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URS 09 : The user adds a new substance property into the system.</a:t>
            </a:r>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2723940"/>
            <a:ext cx="3889894" cy="1910008"/>
          </a:xfrm>
        </p:spPr>
      </p:pic>
      <p:sp>
        <p:nvSpPr>
          <p:cNvPr id="4" name="Slide Number Placeholder 3"/>
          <p:cNvSpPr>
            <a:spLocks noGrp="1"/>
          </p:cNvSpPr>
          <p:nvPr>
            <p:ph type="sldNum" sz="quarter" idx="12"/>
          </p:nvPr>
        </p:nvSpPr>
        <p:spPr/>
        <p:txBody>
          <a:bodyPr/>
          <a:lstStyle/>
          <a:p>
            <a:fld id="{A7F8E3F6-DE14-48B2-B2BC-6FABA9630FB8}" type="slidenum">
              <a:rPr lang="en-US" smtClean="0"/>
              <a:t>13</a:t>
            </a:fld>
            <a:endParaRPr lang="en-US"/>
          </a:p>
        </p:txBody>
      </p:sp>
      <p:sp>
        <p:nvSpPr>
          <p:cNvPr id="6" name="Rectangle 5"/>
          <p:cNvSpPr/>
          <p:nvPr/>
        </p:nvSpPr>
        <p:spPr>
          <a:xfrm>
            <a:off x="4208191" y="2926688"/>
            <a:ext cx="4572000" cy="1477328"/>
          </a:xfrm>
          <a:prstGeom prst="rect">
            <a:avLst/>
          </a:prstGeom>
        </p:spPr>
        <p:txBody>
          <a:bodyPr>
            <a:spAutoFit/>
          </a:bodyPr>
          <a:lstStyle/>
          <a:p>
            <a:r>
              <a:rPr lang="en-US" dirty="0" err="1" smtClean="0"/>
              <a:t>SolubilityService</a:t>
            </a:r>
            <a:endParaRPr lang="en-US" dirty="0"/>
          </a:p>
          <a:p>
            <a:pPr marL="285750" indent="-285750">
              <a:buFont typeface="Arial" panose="020B0604020202020204" pitchFamily="34" charset="0"/>
              <a:buChar char="•"/>
            </a:pPr>
            <a:r>
              <a:rPr lang="en-US" dirty="0"/>
              <a:t>It </a:t>
            </a:r>
            <a:r>
              <a:rPr lang="en-US" dirty="0" smtClean="0"/>
              <a:t>is business processing logic for solubility entity.</a:t>
            </a:r>
            <a:endParaRPr lang="en-US" dirty="0"/>
          </a:p>
          <a:p>
            <a:pPr marL="285750" indent="-285750">
              <a:buFont typeface="Arial" panose="020B0604020202020204" pitchFamily="34" charset="0"/>
              <a:buChar char="•"/>
            </a:pPr>
            <a:r>
              <a:rPr lang="en-US" dirty="0" smtClean="0"/>
              <a:t>It manage the solubility by solubility repository.</a:t>
            </a:r>
            <a:endParaRPr lang="en-US" dirty="0"/>
          </a:p>
        </p:txBody>
      </p:sp>
    </p:spTree>
    <p:extLst>
      <p:ext uri="{BB962C8B-B14F-4D97-AF65-F5344CB8AC3E}">
        <p14:creationId xmlns:p14="http://schemas.microsoft.com/office/powerpoint/2010/main" val="3993947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URS 09 : The user adds a new substance property into the system.</a:t>
            </a:r>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2658943"/>
            <a:ext cx="4189990" cy="2021914"/>
          </a:xfrm>
        </p:spPr>
      </p:pic>
      <p:sp>
        <p:nvSpPr>
          <p:cNvPr id="4" name="Slide Number Placeholder 3"/>
          <p:cNvSpPr>
            <a:spLocks noGrp="1"/>
          </p:cNvSpPr>
          <p:nvPr>
            <p:ph type="sldNum" sz="quarter" idx="12"/>
          </p:nvPr>
        </p:nvSpPr>
        <p:spPr/>
        <p:txBody>
          <a:bodyPr/>
          <a:lstStyle/>
          <a:p>
            <a:fld id="{A7F8E3F6-DE14-48B2-B2BC-6FABA9630FB8}" type="slidenum">
              <a:rPr lang="en-US" smtClean="0"/>
              <a:t>14</a:t>
            </a:fld>
            <a:endParaRPr lang="en-US"/>
          </a:p>
        </p:txBody>
      </p:sp>
      <p:sp>
        <p:nvSpPr>
          <p:cNvPr id="6" name="Rectangle 5"/>
          <p:cNvSpPr/>
          <p:nvPr/>
        </p:nvSpPr>
        <p:spPr>
          <a:xfrm>
            <a:off x="4189990" y="2931236"/>
            <a:ext cx="4572000" cy="1477328"/>
          </a:xfrm>
          <a:prstGeom prst="rect">
            <a:avLst/>
          </a:prstGeom>
        </p:spPr>
        <p:txBody>
          <a:bodyPr>
            <a:spAutoFit/>
          </a:bodyPr>
          <a:lstStyle/>
          <a:p>
            <a:r>
              <a:rPr lang="en-US" dirty="0" smtClean="0"/>
              <a:t>SolubilityServiceImpl </a:t>
            </a:r>
            <a:endParaRPr lang="en-US" dirty="0"/>
          </a:p>
          <a:p>
            <a:pPr marL="285750" indent="-285750">
              <a:buFont typeface="Arial" panose="020B0604020202020204" pitchFamily="34" charset="0"/>
              <a:buChar char="•"/>
            </a:pPr>
            <a:r>
              <a:rPr lang="en-US" dirty="0"/>
              <a:t>It </a:t>
            </a:r>
            <a:r>
              <a:rPr lang="en-US" dirty="0" smtClean="0"/>
              <a:t>is business processing logic for solubility entity.</a:t>
            </a:r>
            <a:endParaRPr lang="en-US" dirty="0"/>
          </a:p>
          <a:p>
            <a:pPr marL="285750" indent="-285750">
              <a:buFont typeface="Arial" panose="020B0604020202020204" pitchFamily="34" charset="0"/>
              <a:buChar char="•"/>
            </a:pPr>
            <a:r>
              <a:rPr lang="en-US" dirty="0" smtClean="0"/>
              <a:t>It manage the solubility by solubility repository.</a:t>
            </a:r>
            <a:endParaRPr lang="en-US" dirty="0"/>
          </a:p>
        </p:txBody>
      </p:sp>
    </p:spTree>
    <p:extLst>
      <p:ext uri="{BB962C8B-B14F-4D97-AF65-F5344CB8AC3E}">
        <p14:creationId xmlns:p14="http://schemas.microsoft.com/office/powerpoint/2010/main" val="861629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URS 09 : The user adds a new substance property into the system.</a:t>
            </a:r>
          </a:p>
        </p:txBody>
      </p:sp>
      <p:sp>
        <p:nvSpPr>
          <p:cNvPr id="3" name="Content Placeholder 2"/>
          <p:cNvSpPr>
            <a:spLocks noGrp="1"/>
          </p:cNvSpPr>
          <p:nvPr>
            <p:ph idx="1"/>
          </p:nvPr>
        </p:nvSpPr>
        <p:spPr>
          <a:xfrm>
            <a:off x="259308" y="1661792"/>
            <a:ext cx="8502555" cy="463746"/>
          </a:xfrm>
        </p:spPr>
        <p:txBody>
          <a:bodyPr>
            <a:normAutofit/>
          </a:bodyPr>
          <a:lstStyle/>
          <a:p>
            <a:r>
              <a:rPr lang="en-US" sz="2600" dirty="0" smtClean="0">
                <a:solidFill>
                  <a:srgbClr val="00B050"/>
                </a:solidFill>
              </a:rPr>
              <a:t>Sequence diagram </a:t>
            </a:r>
            <a:r>
              <a:rPr lang="en-US" sz="2600" dirty="0">
                <a:solidFill>
                  <a:srgbClr val="00B050"/>
                </a:solidFill>
              </a:rPr>
              <a:t>:</a:t>
            </a:r>
            <a:endParaRPr lang="en-US" sz="2600" dirty="0" smtClean="0">
              <a:solidFill>
                <a:srgbClr val="00B050"/>
              </a:solidFill>
            </a:endParaRPr>
          </a:p>
        </p:txBody>
      </p:sp>
      <p:sp>
        <p:nvSpPr>
          <p:cNvPr id="4" name="Slide Number Placeholder 3"/>
          <p:cNvSpPr>
            <a:spLocks noGrp="1"/>
          </p:cNvSpPr>
          <p:nvPr>
            <p:ph type="sldNum" sz="quarter" idx="12"/>
          </p:nvPr>
        </p:nvSpPr>
        <p:spPr/>
        <p:txBody>
          <a:bodyPr/>
          <a:lstStyle/>
          <a:p>
            <a:fld id="{A7F8E3F6-DE14-48B2-B2BC-6FABA9630FB8}" type="slidenum">
              <a:rPr lang="en-US" smtClean="0"/>
              <a:t>15</a:t>
            </a:fld>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421" y="2125538"/>
            <a:ext cx="8789158" cy="4765004"/>
          </a:xfrm>
          <a:prstGeom prst="rect">
            <a:avLst/>
          </a:prstGeom>
        </p:spPr>
      </p:pic>
    </p:spTree>
    <p:extLst>
      <p:ext uri="{BB962C8B-B14F-4D97-AF65-F5344CB8AC3E}">
        <p14:creationId xmlns:p14="http://schemas.microsoft.com/office/powerpoint/2010/main" val="570629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URS 09 : The user adds a new substance property into the system.</a:t>
            </a:r>
          </a:p>
        </p:txBody>
      </p:sp>
      <p:sp>
        <p:nvSpPr>
          <p:cNvPr id="3" name="Content Placeholder 2"/>
          <p:cNvSpPr>
            <a:spLocks noGrp="1"/>
          </p:cNvSpPr>
          <p:nvPr>
            <p:ph idx="1"/>
          </p:nvPr>
        </p:nvSpPr>
        <p:spPr/>
        <p:txBody>
          <a:bodyPr/>
          <a:lstStyle/>
          <a:p>
            <a:r>
              <a:rPr lang="en-US" dirty="0" smtClean="0"/>
              <a:t>User Interface Design</a:t>
            </a:r>
            <a:endParaRPr lang="en-US" dirty="0"/>
          </a:p>
        </p:txBody>
      </p:sp>
      <p:sp>
        <p:nvSpPr>
          <p:cNvPr id="4" name="Slide Number Placeholder 3"/>
          <p:cNvSpPr>
            <a:spLocks noGrp="1"/>
          </p:cNvSpPr>
          <p:nvPr>
            <p:ph type="sldNum" sz="quarter" idx="12"/>
          </p:nvPr>
        </p:nvSpPr>
        <p:spPr/>
        <p:txBody>
          <a:bodyPr/>
          <a:lstStyle/>
          <a:p>
            <a:fld id="{A7F8E3F6-DE14-48B2-B2BC-6FABA9630FB8}" type="slidenum">
              <a:rPr lang="en-US" smtClean="0"/>
              <a:t>16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550" y="2261091"/>
            <a:ext cx="7534141" cy="3684880"/>
          </a:xfrm>
          <a:prstGeom prst="rect">
            <a:avLst/>
          </a:prstGeom>
        </p:spPr>
      </p:pic>
    </p:spTree>
    <p:extLst>
      <p:ext uri="{BB962C8B-B14F-4D97-AF65-F5344CB8AC3E}">
        <p14:creationId xmlns:p14="http://schemas.microsoft.com/office/powerpoint/2010/main" val="3044214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URS 09 : The user adds a new substance property into the system.</a:t>
            </a:r>
          </a:p>
        </p:txBody>
      </p:sp>
      <p:sp>
        <p:nvSpPr>
          <p:cNvPr id="3" name="Content Placeholder 2"/>
          <p:cNvSpPr>
            <a:spLocks noGrp="1"/>
          </p:cNvSpPr>
          <p:nvPr>
            <p:ph idx="1"/>
          </p:nvPr>
        </p:nvSpPr>
        <p:spPr/>
        <p:txBody>
          <a:bodyPr/>
          <a:lstStyle/>
          <a:p>
            <a:r>
              <a:rPr lang="en-US" dirty="0" smtClean="0"/>
              <a:t>User Interface Design</a:t>
            </a:r>
            <a:endParaRPr lang="en-US" dirty="0"/>
          </a:p>
        </p:txBody>
      </p:sp>
      <p:sp>
        <p:nvSpPr>
          <p:cNvPr id="4" name="Slide Number Placeholder 3"/>
          <p:cNvSpPr>
            <a:spLocks noGrp="1"/>
          </p:cNvSpPr>
          <p:nvPr>
            <p:ph type="sldNum" sz="quarter" idx="12"/>
          </p:nvPr>
        </p:nvSpPr>
        <p:spPr/>
        <p:txBody>
          <a:bodyPr/>
          <a:lstStyle/>
          <a:p>
            <a:fld id="{A7F8E3F6-DE14-48B2-B2BC-6FABA9630FB8}" type="slidenum">
              <a:rPr lang="en-US" smtClean="0"/>
              <a:t>17</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535" y="2310950"/>
            <a:ext cx="7894749" cy="3861250"/>
          </a:xfrm>
          <a:prstGeom prst="rect">
            <a:avLst/>
          </a:prstGeom>
        </p:spPr>
      </p:pic>
    </p:spTree>
    <p:extLst>
      <p:ext uri="{BB962C8B-B14F-4D97-AF65-F5344CB8AC3E}">
        <p14:creationId xmlns:p14="http://schemas.microsoft.com/office/powerpoint/2010/main" val="3228043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URS 09 : The user adds a new substance property into the system.</a:t>
            </a:r>
          </a:p>
        </p:txBody>
      </p:sp>
      <p:sp>
        <p:nvSpPr>
          <p:cNvPr id="3" name="Content Placeholder 2"/>
          <p:cNvSpPr>
            <a:spLocks noGrp="1"/>
          </p:cNvSpPr>
          <p:nvPr>
            <p:ph idx="1"/>
          </p:nvPr>
        </p:nvSpPr>
        <p:spPr/>
        <p:txBody>
          <a:bodyPr/>
          <a:lstStyle/>
          <a:p>
            <a:r>
              <a:rPr lang="en-US" dirty="0" smtClean="0"/>
              <a:t>User Interface Design</a:t>
            </a:r>
            <a:endParaRPr lang="en-US" dirty="0"/>
          </a:p>
        </p:txBody>
      </p:sp>
      <p:sp>
        <p:nvSpPr>
          <p:cNvPr id="4" name="Slide Number Placeholder 3"/>
          <p:cNvSpPr>
            <a:spLocks noGrp="1"/>
          </p:cNvSpPr>
          <p:nvPr>
            <p:ph type="sldNum" sz="quarter" idx="12"/>
          </p:nvPr>
        </p:nvSpPr>
        <p:spPr/>
        <p:txBody>
          <a:bodyPr/>
          <a:lstStyle/>
          <a:p>
            <a:fld id="{A7F8E3F6-DE14-48B2-B2BC-6FABA9630FB8}" type="slidenum">
              <a:rPr lang="en-US" smtClean="0"/>
              <a:t>18</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172" y="2462125"/>
            <a:ext cx="7585656" cy="3710075"/>
          </a:xfrm>
          <a:prstGeom prst="rect">
            <a:avLst/>
          </a:prstGeom>
        </p:spPr>
      </p:pic>
    </p:spTree>
    <p:extLst>
      <p:ext uri="{BB962C8B-B14F-4D97-AF65-F5344CB8AC3E}">
        <p14:creationId xmlns:p14="http://schemas.microsoft.com/office/powerpoint/2010/main" val="3010836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URS 09 : The user adds a new substance property into the system.</a:t>
            </a:r>
          </a:p>
        </p:txBody>
      </p:sp>
      <p:sp>
        <p:nvSpPr>
          <p:cNvPr id="3" name="Content Placeholder 2"/>
          <p:cNvSpPr>
            <a:spLocks noGrp="1"/>
          </p:cNvSpPr>
          <p:nvPr>
            <p:ph idx="1"/>
          </p:nvPr>
        </p:nvSpPr>
        <p:spPr/>
        <p:txBody>
          <a:bodyPr/>
          <a:lstStyle/>
          <a:p>
            <a:r>
              <a:rPr lang="en-US" dirty="0" smtClean="0"/>
              <a:t>User Interface Design</a:t>
            </a:r>
            <a:endParaRPr lang="en-US" dirty="0"/>
          </a:p>
        </p:txBody>
      </p:sp>
      <p:sp>
        <p:nvSpPr>
          <p:cNvPr id="4" name="Slide Number Placeholder 3"/>
          <p:cNvSpPr>
            <a:spLocks noGrp="1"/>
          </p:cNvSpPr>
          <p:nvPr>
            <p:ph type="sldNum" sz="quarter" idx="12"/>
          </p:nvPr>
        </p:nvSpPr>
        <p:spPr/>
        <p:txBody>
          <a:bodyPr/>
          <a:lstStyle/>
          <a:p>
            <a:fld id="{A7F8E3F6-DE14-48B2-B2BC-6FABA9630FB8}" type="slidenum">
              <a:rPr lang="en-US" smtClean="0"/>
              <a:t>19</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172" y="2462125"/>
            <a:ext cx="7585656" cy="3710075"/>
          </a:xfrm>
          <a:prstGeom prst="rect">
            <a:avLst/>
          </a:prstGeom>
        </p:spPr>
      </p:pic>
    </p:spTree>
    <p:extLst>
      <p:ext uri="{BB962C8B-B14F-4D97-AF65-F5344CB8AC3E}">
        <p14:creationId xmlns:p14="http://schemas.microsoft.com/office/powerpoint/2010/main" val="2516752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 View</a:t>
            </a:r>
            <a:endParaRPr lang="en-US" dirty="0"/>
          </a:p>
        </p:txBody>
      </p:sp>
      <p:sp>
        <p:nvSpPr>
          <p:cNvPr id="5" name="Slide Number Placeholder 4"/>
          <p:cNvSpPr>
            <a:spLocks noGrp="1"/>
          </p:cNvSpPr>
          <p:nvPr>
            <p:ph type="sldNum" sz="quarter" idx="12"/>
          </p:nvPr>
        </p:nvSpPr>
        <p:spPr/>
        <p:txBody>
          <a:bodyPr/>
          <a:lstStyle/>
          <a:p>
            <a:fld id="{A7F8E3F6-DE14-48B2-B2BC-6FABA9630FB8}" type="slidenum">
              <a:rPr lang="en-US" smtClean="0"/>
              <a:t>2</a:t>
            </a:fld>
            <a:endParaRPr lang="en-US"/>
          </a:p>
        </p:txBody>
      </p:sp>
      <p:graphicFrame>
        <p:nvGraphicFramePr>
          <p:cNvPr id="6" name="Diagram 5"/>
          <p:cNvGraphicFramePr/>
          <p:nvPr>
            <p:extLst>
              <p:ext uri="{D42A27DB-BD31-4B8C-83A1-F6EECF244321}">
                <p14:modId xmlns:p14="http://schemas.microsoft.com/office/powerpoint/2010/main" val="4198708263"/>
              </p:ext>
            </p:extLst>
          </p:nvPr>
        </p:nvGraphicFramePr>
        <p:xfrm>
          <a:off x="231050" y="2358072"/>
          <a:ext cx="8796270" cy="40182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648267" y="1711741"/>
            <a:ext cx="8181834" cy="646331"/>
          </a:xfrm>
          <a:prstGeom prst="rect">
            <a:avLst/>
          </a:prstGeom>
        </p:spPr>
        <p:txBody>
          <a:bodyPr wrap="square">
            <a:spAutoFit/>
          </a:bodyPr>
          <a:lstStyle/>
          <a:p>
            <a:r>
              <a:rPr lang="en-US" b="1" dirty="0">
                <a:solidFill>
                  <a:srgbClr val="00B050"/>
                </a:solidFill>
              </a:rPr>
              <a:t>Ontology-based Expert System for a Generic Drug Production of Pharmaceutical Dosage Forms </a:t>
            </a:r>
            <a:endParaRPr lang="en-US" dirty="0">
              <a:solidFill>
                <a:srgbClr val="00B050"/>
              </a:solidFill>
            </a:endParaRPr>
          </a:p>
        </p:txBody>
      </p:sp>
      <p:sp>
        <p:nvSpPr>
          <p:cNvPr id="4" name="Down Arrow 3"/>
          <p:cNvSpPr/>
          <p:nvPr/>
        </p:nvSpPr>
        <p:spPr>
          <a:xfrm>
            <a:off x="3220872" y="2358072"/>
            <a:ext cx="504967" cy="603492"/>
          </a:xfrm>
          <a:prstGeom prst="down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98723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randombar(horizont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URS 09 : The user adds a new substance property into the system.</a:t>
            </a:r>
          </a:p>
        </p:txBody>
      </p:sp>
      <p:sp>
        <p:nvSpPr>
          <p:cNvPr id="3" name="Content Placeholder 2"/>
          <p:cNvSpPr>
            <a:spLocks noGrp="1"/>
          </p:cNvSpPr>
          <p:nvPr>
            <p:ph idx="1"/>
          </p:nvPr>
        </p:nvSpPr>
        <p:spPr/>
        <p:txBody>
          <a:bodyPr/>
          <a:lstStyle/>
          <a:p>
            <a:r>
              <a:rPr lang="en-US" dirty="0" smtClean="0"/>
              <a:t>User Interface Design</a:t>
            </a:r>
            <a:endParaRPr lang="en-US" dirty="0"/>
          </a:p>
        </p:txBody>
      </p:sp>
      <p:sp>
        <p:nvSpPr>
          <p:cNvPr id="4" name="Slide Number Placeholder 3"/>
          <p:cNvSpPr>
            <a:spLocks noGrp="1"/>
          </p:cNvSpPr>
          <p:nvPr>
            <p:ph type="sldNum" sz="quarter" idx="12"/>
          </p:nvPr>
        </p:nvSpPr>
        <p:spPr/>
        <p:txBody>
          <a:bodyPr/>
          <a:lstStyle/>
          <a:p>
            <a:fld id="{A7F8E3F6-DE14-48B2-B2BC-6FABA9630FB8}" type="slidenum">
              <a:rPr lang="en-US" smtClean="0"/>
              <a:t>20</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550" y="2419450"/>
            <a:ext cx="6724674" cy="3752750"/>
          </a:xfrm>
          <a:prstGeom prst="rect">
            <a:avLst/>
          </a:prstGeom>
        </p:spPr>
      </p:pic>
    </p:spTree>
    <p:extLst>
      <p:ext uri="{BB962C8B-B14F-4D97-AF65-F5344CB8AC3E}">
        <p14:creationId xmlns:p14="http://schemas.microsoft.com/office/powerpoint/2010/main" val="2469572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URS 09 : The user adds a new substance property into the system.</a:t>
            </a:r>
          </a:p>
        </p:txBody>
      </p:sp>
      <p:sp>
        <p:nvSpPr>
          <p:cNvPr id="3" name="Content Placeholder 2"/>
          <p:cNvSpPr>
            <a:spLocks noGrp="1"/>
          </p:cNvSpPr>
          <p:nvPr>
            <p:ph idx="1"/>
          </p:nvPr>
        </p:nvSpPr>
        <p:spPr>
          <a:xfrm>
            <a:off x="259308" y="1661791"/>
            <a:ext cx="8488907" cy="4713207"/>
          </a:xfrm>
        </p:spPr>
        <p:txBody>
          <a:bodyPr>
            <a:normAutofit/>
          </a:bodyPr>
          <a:lstStyle/>
          <a:p>
            <a:r>
              <a:rPr lang="en-US" sz="2600" dirty="0" smtClean="0">
                <a:solidFill>
                  <a:srgbClr val="00B050"/>
                </a:solidFill>
              </a:rPr>
              <a:t>Unit Test</a:t>
            </a:r>
          </a:p>
          <a:p>
            <a:pPr lvl="1"/>
            <a:r>
              <a:rPr lang="en-US" sz="2200" dirty="0" smtClean="0"/>
              <a:t>Test only the Service Class</a:t>
            </a:r>
          </a:p>
          <a:p>
            <a:pPr lvl="1"/>
            <a:r>
              <a:rPr lang="en-US" sz="2200" dirty="0" smtClean="0"/>
              <a:t>Not test the Repository Class, because the method in a class is generated from Spring data MongoDB framework.</a:t>
            </a:r>
          </a:p>
          <a:p>
            <a:pPr lvl="1"/>
            <a:r>
              <a:rPr lang="en-US" sz="2200" dirty="0" smtClean="0"/>
              <a:t>Unit Test Case is adding a new substance property(</a:t>
            </a:r>
            <a:r>
              <a:rPr lang="en-US" sz="2200" dirty="0" err="1" smtClean="0"/>
              <a:t>solublity</a:t>
            </a:r>
            <a:r>
              <a:rPr lang="en-US" sz="2200" dirty="0" smtClean="0"/>
              <a:t>)</a:t>
            </a:r>
          </a:p>
          <a:p>
            <a:pPr lvl="1"/>
            <a:endParaRPr lang="en-US" sz="2200" dirty="0" smtClean="0"/>
          </a:p>
        </p:txBody>
      </p:sp>
      <p:sp>
        <p:nvSpPr>
          <p:cNvPr id="4" name="Slide Number Placeholder 3"/>
          <p:cNvSpPr>
            <a:spLocks noGrp="1"/>
          </p:cNvSpPr>
          <p:nvPr>
            <p:ph type="sldNum" sz="quarter" idx="12"/>
          </p:nvPr>
        </p:nvSpPr>
        <p:spPr/>
        <p:txBody>
          <a:bodyPr/>
          <a:lstStyle/>
          <a:p>
            <a:fld id="{A7F8E3F6-DE14-48B2-B2BC-6FABA9630FB8}" type="slidenum">
              <a:rPr lang="en-US" smtClean="0"/>
              <a:t>21</a:t>
            </a:fld>
            <a:endParaRPr lang="en-US"/>
          </a:p>
        </p:txBody>
      </p:sp>
    </p:spTree>
    <p:extLst>
      <p:ext uri="{BB962C8B-B14F-4D97-AF65-F5344CB8AC3E}">
        <p14:creationId xmlns:p14="http://schemas.microsoft.com/office/powerpoint/2010/main" val="3142185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URS 09 : The user adds a new substance property into the system.</a:t>
            </a:r>
          </a:p>
        </p:txBody>
      </p:sp>
      <p:sp>
        <p:nvSpPr>
          <p:cNvPr id="3" name="Content Placeholder 2"/>
          <p:cNvSpPr>
            <a:spLocks noGrp="1"/>
          </p:cNvSpPr>
          <p:nvPr>
            <p:ph idx="1"/>
          </p:nvPr>
        </p:nvSpPr>
        <p:spPr>
          <a:xfrm>
            <a:off x="259308" y="1661792"/>
            <a:ext cx="8502555" cy="463746"/>
          </a:xfrm>
        </p:spPr>
        <p:txBody>
          <a:bodyPr>
            <a:normAutofit/>
          </a:bodyPr>
          <a:lstStyle/>
          <a:p>
            <a:r>
              <a:rPr lang="en-US" sz="2600" dirty="0">
                <a:solidFill>
                  <a:srgbClr val="00B050"/>
                </a:solidFill>
              </a:rPr>
              <a:t>Unit Test Case : add(Solubility solubility): Solubility </a:t>
            </a:r>
            <a:endParaRPr lang="en-US" sz="2600" dirty="0" smtClean="0">
              <a:solidFill>
                <a:srgbClr val="00B050"/>
              </a:solidFill>
            </a:endParaRPr>
          </a:p>
        </p:txBody>
      </p:sp>
      <p:sp>
        <p:nvSpPr>
          <p:cNvPr id="4" name="Slide Number Placeholder 3"/>
          <p:cNvSpPr>
            <a:spLocks noGrp="1"/>
          </p:cNvSpPr>
          <p:nvPr>
            <p:ph type="sldNum" sz="quarter" idx="12"/>
          </p:nvPr>
        </p:nvSpPr>
        <p:spPr/>
        <p:txBody>
          <a:bodyPr/>
          <a:lstStyle/>
          <a:p>
            <a:fld id="{A7F8E3F6-DE14-48B2-B2BC-6FABA9630FB8}" type="slidenum">
              <a:rPr lang="en-US" smtClean="0"/>
              <a:t>22</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563191156"/>
              </p:ext>
            </p:extLst>
          </p:nvPr>
        </p:nvGraphicFramePr>
        <p:xfrm>
          <a:off x="357398" y="2618016"/>
          <a:ext cx="8145157" cy="1566435"/>
        </p:xfrm>
        <a:graphic>
          <a:graphicData uri="http://schemas.openxmlformats.org/drawingml/2006/table">
            <a:tbl>
              <a:tblPr firstRow="1" firstCol="1" bandRow="1">
                <a:tableStyleId>{5C22544A-7EE6-4342-B048-85BDC9FD1C3A}</a:tableStyleId>
              </a:tblPr>
              <a:tblGrid>
                <a:gridCol w="1357012"/>
                <a:gridCol w="1357629"/>
                <a:gridCol w="1357629"/>
                <a:gridCol w="1357629"/>
                <a:gridCol w="1357629"/>
                <a:gridCol w="1357629"/>
              </a:tblGrid>
              <a:tr h="522145">
                <a:tc>
                  <a:txBody>
                    <a:bodyPr/>
                    <a:lstStyle/>
                    <a:p>
                      <a:pPr marL="0" marR="0" algn="ctr">
                        <a:lnSpc>
                          <a:spcPct val="107000"/>
                        </a:lnSpc>
                        <a:spcBef>
                          <a:spcPts val="0"/>
                        </a:spcBef>
                        <a:spcAft>
                          <a:spcPts val="0"/>
                        </a:spcAft>
                      </a:pPr>
                      <a:r>
                        <a:rPr lang="en-US" sz="1600" dirty="0">
                          <a:effectLst/>
                        </a:rPr>
                        <a:t>Object Name</a:t>
                      </a:r>
                      <a:endParaRPr lang="en-US" sz="1600" dirty="0">
                        <a:effectLst/>
                        <a:latin typeface="Calibri" panose="020F0502020204030204" pitchFamily="34" charset="0"/>
                        <a:ea typeface="Calibri" panose="020F0502020204030204" pitchFamily="34" charset="0"/>
                        <a:cs typeface="Cordia New" panose="020B0304020202020204" pitchFamily="34" charset="-34"/>
                      </a:endParaRPr>
                    </a:p>
                  </a:txBody>
                  <a:tcPr marL="58787" marR="58787" marT="0" marB="0"/>
                </a:tc>
                <a:tc>
                  <a:txBody>
                    <a:bodyPr/>
                    <a:lstStyle/>
                    <a:p>
                      <a:pPr marL="0" marR="0" algn="ctr">
                        <a:lnSpc>
                          <a:spcPct val="107000"/>
                        </a:lnSpc>
                        <a:spcBef>
                          <a:spcPts val="0"/>
                        </a:spcBef>
                        <a:spcAft>
                          <a:spcPts val="0"/>
                        </a:spcAft>
                      </a:pPr>
                      <a:r>
                        <a:rPr lang="en-US" sz="1600" dirty="0">
                          <a:effectLst/>
                        </a:rPr>
                        <a:t>ID</a:t>
                      </a:r>
                      <a:endParaRPr lang="en-US" sz="1600" dirty="0">
                        <a:effectLst/>
                        <a:latin typeface="Calibri" panose="020F0502020204030204" pitchFamily="34" charset="0"/>
                        <a:ea typeface="Calibri" panose="020F0502020204030204" pitchFamily="34" charset="0"/>
                        <a:cs typeface="Cordia New" panose="020B0304020202020204" pitchFamily="34" charset="-34"/>
                      </a:endParaRPr>
                    </a:p>
                  </a:txBody>
                  <a:tcPr marL="58787" marR="58787" marT="0" marB="0"/>
                </a:tc>
                <a:tc>
                  <a:txBody>
                    <a:bodyPr/>
                    <a:lstStyle/>
                    <a:p>
                      <a:pPr marL="0" marR="0" algn="ctr">
                        <a:lnSpc>
                          <a:spcPct val="107000"/>
                        </a:lnSpc>
                        <a:spcBef>
                          <a:spcPts val="0"/>
                        </a:spcBef>
                        <a:spcAft>
                          <a:spcPts val="0"/>
                        </a:spcAft>
                      </a:pPr>
                      <a:r>
                        <a:rPr lang="en-US" sz="1600">
                          <a:effectLst/>
                        </a:rPr>
                        <a:t>Type</a:t>
                      </a:r>
                      <a:endParaRPr lang="en-US" sz="1600">
                        <a:effectLst/>
                        <a:latin typeface="Calibri" panose="020F0502020204030204" pitchFamily="34" charset="0"/>
                        <a:ea typeface="Calibri" panose="020F0502020204030204" pitchFamily="34" charset="0"/>
                        <a:cs typeface="Cordia New" panose="020B0304020202020204" pitchFamily="34" charset="-34"/>
                      </a:endParaRPr>
                    </a:p>
                  </a:txBody>
                  <a:tcPr marL="58787" marR="58787" marT="0" marB="0"/>
                </a:tc>
                <a:tc>
                  <a:txBody>
                    <a:bodyPr/>
                    <a:lstStyle/>
                    <a:p>
                      <a:pPr marL="0" marR="0" algn="ctr">
                        <a:lnSpc>
                          <a:spcPct val="107000"/>
                        </a:lnSpc>
                        <a:spcBef>
                          <a:spcPts val="0"/>
                        </a:spcBef>
                        <a:spcAft>
                          <a:spcPts val="0"/>
                        </a:spcAft>
                      </a:pPr>
                      <a:r>
                        <a:rPr lang="en-US" sz="1600">
                          <a:effectLst/>
                        </a:rPr>
                        <a:t>MaxValue</a:t>
                      </a:r>
                      <a:endParaRPr lang="en-US" sz="1600">
                        <a:effectLst/>
                        <a:latin typeface="Calibri" panose="020F0502020204030204" pitchFamily="34" charset="0"/>
                        <a:ea typeface="Calibri" panose="020F0502020204030204" pitchFamily="34" charset="0"/>
                        <a:cs typeface="Cordia New" panose="020B0304020202020204" pitchFamily="34" charset="-34"/>
                      </a:endParaRPr>
                    </a:p>
                  </a:txBody>
                  <a:tcPr marL="58787" marR="58787" marT="0" marB="0"/>
                </a:tc>
                <a:tc>
                  <a:txBody>
                    <a:bodyPr/>
                    <a:lstStyle/>
                    <a:p>
                      <a:pPr marL="0" marR="0" algn="ctr">
                        <a:lnSpc>
                          <a:spcPct val="107000"/>
                        </a:lnSpc>
                        <a:spcBef>
                          <a:spcPts val="0"/>
                        </a:spcBef>
                        <a:spcAft>
                          <a:spcPts val="0"/>
                        </a:spcAft>
                      </a:pPr>
                      <a:r>
                        <a:rPr lang="en-US" sz="1600">
                          <a:effectLst/>
                        </a:rPr>
                        <a:t>MinValue</a:t>
                      </a:r>
                      <a:endParaRPr lang="en-US" sz="1600">
                        <a:effectLst/>
                        <a:latin typeface="Calibri" panose="020F0502020204030204" pitchFamily="34" charset="0"/>
                        <a:ea typeface="Calibri" panose="020F0502020204030204" pitchFamily="34" charset="0"/>
                        <a:cs typeface="Cordia New" panose="020B0304020202020204" pitchFamily="34" charset="-34"/>
                      </a:endParaRPr>
                    </a:p>
                  </a:txBody>
                  <a:tcPr marL="58787" marR="58787" marT="0" marB="0"/>
                </a:tc>
                <a:tc>
                  <a:txBody>
                    <a:bodyPr/>
                    <a:lstStyle/>
                    <a:p>
                      <a:pPr marL="0" marR="0" algn="ctr">
                        <a:lnSpc>
                          <a:spcPct val="107000"/>
                        </a:lnSpc>
                        <a:spcBef>
                          <a:spcPts val="0"/>
                        </a:spcBef>
                        <a:spcAft>
                          <a:spcPts val="0"/>
                        </a:spcAft>
                      </a:pPr>
                      <a:r>
                        <a:rPr lang="en-US" sz="1600">
                          <a:effectLst/>
                        </a:rPr>
                        <a:t>SolubilityValue</a:t>
                      </a:r>
                      <a:endParaRPr lang="en-US" sz="1600">
                        <a:effectLst/>
                        <a:latin typeface="Calibri" panose="020F0502020204030204" pitchFamily="34" charset="0"/>
                        <a:ea typeface="Calibri" panose="020F0502020204030204" pitchFamily="34" charset="0"/>
                        <a:cs typeface="Cordia New" panose="020B0304020202020204" pitchFamily="34" charset="-34"/>
                      </a:endParaRPr>
                    </a:p>
                  </a:txBody>
                  <a:tcPr marL="58787" marR="58787" marT="0" marB="0"/>
                </a:tc>
              </a:tr>
              <a:tr h="522145">
                <a:tc>
                  <a:txBody>
                    <a:bodyPr/>
                    <a:lstStyle/>
                    <a:p>
                      <a:pPr marL="0" marR="0" algn="ctr">
                        <a:lnSpc>
                          <a:spcPct val="107000"/>
                        </a:lnSpc>
                        <a:spcBef>
                          <a:spcPts val="0"/>
                        </a:spcBef>
                        <a:spcAft>
                          <a:spcPts val="0"/>
                        </a:spcAft>
                      </a:pPr>
                      <a:r>
                        <a:rPr lang="en-US" sz="1600">
                          <a:effectLst/>
                        </a:rPr>
                        <a:t>Solubility1</a:t>
                      </a:r>
                      <a:endParaRPr lang="en-US" sz="1600">
                        <a:effectLst/>
                        <a:latin typeface="Calibri" panose="020F0502020204030204" pitchFamily="34" charset="0"/>
                        <a:ea typeface="Calibri" panose="020F0502020204030204" pitchFamily="34" charset="0"/>
                        <a:cs typeface="Cordia New" panose="020B0304020202020204" pitchFamily="34" charset="-34"/>
                      </a:endParaRPr>
                    </a:p>
                  </a:txBody>
                  <a:tcPr marL="58787" marR="58787" marT="0" marB="0"/>
                </a:tc>
                <a:tc>
                  <a:txBody>
                    <a:bodyPr/>
                    <a:lstStyle/>
                    <a:p>
                      <a:pPr marL="0" marR="0" algn="ctr">
                        <a:lnSpc>
                          <a:spcPct val="107000"/>
                        </a:lnSpc>
                        <a:spcBef>
                          <a:spcPts val="0"/>
                        </a:spcBef>
                        <a:spcAft>
                          <a:spcPts val="0"/>
                        </a:spcAft>
                      </a:pPr>
                      <a:r>
                        <a:rPr lang="en-US" sz="1600" dirty="0">
                          <a:effectLst/>
                        </a:rPr>
                        <a:t>1</a:t>
                      </a:r>
                      <a:endParaRPr lang="en-US" sz="1600" dirty="0">
                        <a:effectLst/>
                        <a:latin typeface="Calibri" panose="020F0502020204030204" pitchFamily="34" charset="0"/>
                        <a:ea typeface="Calibri" panose="020F0502020204030204" pitchFamily="34" charset="0"/>
                        <a:cs typeface="Cordia New" panose="020B0304020202020204" pitchFamily="34" charset="-34"/>
                      </a:endParaRPr>
                    </a:p>
                  </a:txBody>
                  <a:tcPr marL="58787" marR="58787" marT="0" marB="0"/>
                </a:tc>
                <a:tc>
                  <a:txBody>
                    <a:bodyPr/>
                    <a:lstStyle/>
                    <a:p>
                      <a:pPr marL="0" marR="0" algn="ctr">
                        <a:lnSpc>
                          <a:spcPct val="107000"/>
                        </a:lnSpc>
                        <a:spcBef>
                          <a:spcPts val="0"/>
                        </a:spcBef>
                        <a:spcAft>
                          <a:spcPts val="0"/>
                        </a:spcAft>
                      </a:pPr>
                      <a:r>
                        <a:rPr lang="en-US" sz="1600">
                          <a:effectLst/>
                        </a:rPr>
                        <a:t>“solubility1”</a:t>
                      </a:r>
                      <a:endParaRPr lang="en-US" sz="1600">
                        <a:effectLst/>
                        <a:latin typeface="Calibri" panose="020F0502020204030204" pitchFamily="34" charset="0"/>
                        <a:ea typeface="Calibri" panose="020F0502020204030204" pitchFamily="34" charset="0"/>
                        <a:cs typeface="Cordia New" panose="020B0304020202020204" pitchFamily="34" charset="-34"/>
                      </a:endParaRPr>
                    </a:p>
                  </a:txBody>
                  <a:tcPr marL="58787" marR="58787" marT="0" marB="0"/>
                </a:tc>
                <a:tc>
                  <a:txBody>
                    <a:bodyPr/>
                    <a:lstStyle/>
                    <a:p>
                      <a:pPr marL="0" marR="0" algn="ctr">
                        <a:lnSpc>
                          <a:spcPct val="107000"/>
                        </a:lnSpc>
                        <a:spcBef>
                          <a:spcPts val="0"/>
                        </a:spcBef>
                        <a:spcAft>
                          <a:spcPts val="0"/>
                        </a:spcAft>
                      </a:pPr>
                      <a:r>
                        <a:rPr lang="en-US" sz="1600">
                          <a:effectLst/>
                        </a:rPr>
                        <a:t>4</a:t>
                      </a:r>
                      <a:endParaRPr lang="en-US" sz="1600">
                        <a:effectLst/>
                        <a:latin typeface="Calibri" panose="020F0502020204030204" pitchFamily="34" charset="0"/>
                        <a:ea typeface="Calibri" panose="020F0502020204030204" pitchFamily="34" charset="0"/>
                        <a:cs typeface="Cordia New" panose="020B0304020202020204" pitchFamily="34" charset="-34"/>
                      </a:endParaRPr>
                    </a:p>
                  </a:txBody>
                  <a:tcPr marL="58787" marR="58787" marT="0" marB="0"/>
                </a:tc>
                <a:tc>
                  <a:txBody>
                    <a:bodyPr/>
                    <a:lstStyle/>
                    <a:p>
                      <a:pPr marL="0" marR="0" algn="ctr">
                        <a:lnSpc>
                          <a:spcPct val="107000"/>
                        </a:lnSpc>
                        <a:spcBef>
                          <a:spcPts val="0"/>
                        </a:spcBef>
                        <a:spcAft>
                          <a:spcPts val="0"/>
                        </a:spcAft>
                      </a:pPr>
                      <a:r>
                        <a:rPr lang="en-US" sz="1600">
                          <a:effectLst/>
                        </a:rPr>
                        <a:t>2</a:t>
                      </a:r>
                      <a:endParaRPr lang="en-US" sz="1600">
                        <a:effectLst/>
                        <a:latin typeface="Calibri" panose="020F0502020204030204" pitchFamily="34" charset="0"/>
                        <a:ea typeface="Calibri" panose="020F0502020204030204" pitchFamily="34" charset="0"/>
                        <a:cs typeface="Cordia New" panose="020B0304020202020204" pitchFamily="34" charset="-34"/>
                      </a:endParaRPr>
                    </a:p>
                  </a:txBody>
                  <a:tcPr marL="58787" marR="58787" marT="0" marB="0"/>
                </a:tc>
                <a:tc>
                  <a:txBody>
                    <a:bodyPr/>
                    <a:lstStyle/>
                    <a:p>
                      <a:pPr marL="0" marR="0" algn="ctr">
                        <a:lnSpc>
                          <a:spcPct val="107000"/>
                        </a:lnSpc>
                        <a:spcBef>
                          <a:spcPts val="0"/>
                        </a:spcBef>
                        <a:spcAft>
                          <a:spcPts val="0"/>
                        </a:spcAft>
                      </a:pPr>
                      <a:r>
                        <a:rPr lang="en-US" sz="1600" dirty="0">
                          <a:effectLst/>
                        </a:rPr>
                        <a:t>5</a:t>
                      </a:r>
                      <a:endParaRPr lang="en-US" sz="1600" dirty="0">
                        <a:effectLst/>
                        <a:latin typeface="Calibri" panose="020F0502020204030204" pitchFamily="34" charset="0"/>
                        <a:ea typeface="Calibri" panose="020F0502020204030204" pitchFamily="34" charset="0"/>
                        <a:cs typeface="Cordia New" panose="020B0304020202020204" pitchFamily="34" charset="-34"/>
                      </a:endParaRPr>
                    </a:p>
                  </a:txBody>
                  <a:tcPr marL="58787" marR="58787" marT="0" marB="0"/>
                </a:tc>
              </a:tr>
              <a:tr h="522145">
                <a:tc>
                  <a:txBody>
                    <a:bodyPr/>
                    <a:lstStyle/>
                    <a:p>
                      <a:pPr marL="0" marR="0" algn="ctr">
                        <a:lnSpc>
                          <a:spcPct val="107000"/>
                        </a:lnSpc>
                        <a:spcBef>
                          <a:spcPts val="0"/>
                        </a:spcBef>
                        <a:spcAft>
                          <a:spcPts val="0"/>
                        </a:spcAft>
                      </a:pPr>
                      <a:r>
                        <a:rPr lang="en-US" sz="1600">
                          <a:effectLst/>
                        </a:rPr>
                        <a:t>Solubility2</a:t>
                      </a:r>
                      <a:endParaRPr lang="en-US" sz="1600">
                        <a:effectLst/>
                        <a:latin typeface="Calibri" panose="020F0502020204030204" pitchFamily="34" charset="0"/>
                        <a:ea typeface="Calibri" panose="020F0502020204030204" pitchFamily="34" charset="0"/>
                        <a:cs typeface="Cordia New" panose="020B0304020202020204" pitchFamily="34" charset="-34"/>
                      </a:endParaRPr>
                    </a:p>
                  </a:txBody>
                  <a:tcPr marL="58787" marR="58787" marT="0" marB="0"/>
                </a:tc>
                <a:tc>
                  <a:txBody>
                    <a:bodyPr/>
                    <a:lstStyle/>
                    <a:p>
                      <a:pPr marL="0" marR="0" algn="ctr">
                        <a:lnSpc>
                          <a:spcPct val="107000"/>
                        </a:lnSpc>
                        <a:spcBef>
                          <a:spcPts val="0"/>
                        </a:spcBef>
                        <a:spcAft>
                          <a:spcPts val="0"/>
                        </a:spcAft>
                      </a:pPr>
                      <a:r>
                        <a:rPr lang="en-US" sz="1600" dirty="0">
                          <a:effectLst/>
                        </a:rPr>
                        <a:t>2</a:t>
                      </a:r>
                      <a:endParaRPr lang="en-US" sz="1600" dirty="0">
                        <a:effectLst/>
                        <a:latin typeface="Calibri" panose="020F0502020204030204" pitchFamily="34" charset="0"/>
                        <a:ea typeface="Calibri" panose="020F0502020204030204" pitchFamily="34" charset="0"/>
                        <a:cs typeface="Cordia New" panose="020B0304020202020204" pitchFamily="34" charset="-34"/>
                      </a:endParaRPr>
                    </a:p>
                  </a:txBody>
                  <a:tcPr marL="58787" marR="58787" marT="0" marB="0"/>
                </a:tc>
                <a:tc>
                  <a:txBody>
                    <a:bodyPr/>
                    <a:lstStyle/>
                    <a:p>
                      <a:pPr marL="0" marR="0" algn="ctr">
                        <a:lnSpc>
                          <a:spcPct val="107000"/>
                        </a:lnSpc>
                        <a:spcBef>
                          <a:spcPts val="0"/>
                        </a:spcBef>
                        <a:spcAft>
                          <a:spcPts val="0"/>
                        </a:spcAft>
                      </a:pPr>
                      <a:r>
                        <a:rPr lang="en-US" sz="1600" dirty="0">
                          <a:effectLst/>
                        </a:rPr>
                        <a:t>“solubility2”</a:t>
                      </a:r>
                      <a:endParaRPr lang="en-US" sz="1600" dirty="0">
                        <a:effectLst/>
                        <a:latin typeface="Calibri" panose="020F0502020204030204" pitchFamily="34" charset="0"/>
                        <a:ea typeface="Calibri" panose="020F0502020204030204" pitchFamily="34" charset="0"/>
                        <a:cs typeface="Cordia New" panose="020B0304020202020204" pitchFamily="34" charset="-34"/>
                      </a:endParaRPr>
                    </a:p>
                  </a:txBody>
                  <a:tcPr marL="58787" marR="58787" marT="0" marB="0"/>
                </a:tc>
                <a:tc>
                  <a:txBody>
                    <a:bodyPr/>
                    <a:lstStyle/>
                    <a:p>
                      <a:pPr marL="0" marR="0" algn="ctr">
                        <a:lnSpc>
                          <a:spcPct val="107000"/>
                        </a:lnSpc>
                        <a:spcBef>
                          <a:spcPts val="0"/>
                        </a:spcBef>
                        <a:spcAft>
                          <a:spcPts val="0"/>
                        </a:spcAft>
                      </a:pPr>
                      <a:r>
                        <a:rPr lang="en-US" sz="1600" dirty="0">
                          <a:effectLst/>
                        </a:rPr>
                        <a:t>7</a:t>
                      </a:r>
                      <a:endParaRPr lang="en-US" sz="1600" dirty="0">
                        <a:effectLst/>
                        <a:latin typeface="Calibri" panose="020F0502020204030204" pitchFamily="34" charset="0"/>
                        <a:ea typeface="Calibri" panose="020F0502020204030204" pitchFamily="34" charset="0"/>
                        <a:cs typeface="Cordia New" panose="020B0304020202020204" pitchFamily="34" charset="-34"/>
                      </a:endParaRPr>
                    </a:p>
                  </a:txBody>
                  <a:tcPr marL="58787" marR="58787" marT="0" marB="0"/>
                </a:tc>
                <a:tc>
                  <a:txBody>
                    <a:bodyPr/>
                    <a:lstStyle/>
                    <a:p>
                      <a:pPr marL="0" marR="0" algn="ctr">
                        <a:lnSpc>
                          <a:spcPct val="107000"/>
                        </a:lnSpc>
                        <a:spcBef>
                          <a:spcPts val="0"/>
                        </a:spcBef>
                        <a:spcAft>
                          <a:spcPts val="0"/>
                        </a:spcAft>
                      </a:pPr>
                      <a:r>
                        <a:rPr lang="en-US" sz="1600" dirty="0">
                          <a:effectLst/>
                        </a:rPr>
                        <a:t>1</a:t>
                      </a:r>
                      <a:endParaRPr lang="en-US" sz="1600" dirty="0">
                        <a:effectLst/>
                        <a:latin typeface="Calibri" panose="020F0502020204030204" pitchFamily="34" charset="0"/>
                        <a:ea typeface="Calibri" panose="020F0502020204030204" pitchFamily="34" charset="0"/>
                        <a:cs typeface="Cordia New" panose="020B0304020202020204" pitchFamily="34" charset="-34"/>
                      </a:endParaRPr>
                    </a:p>
                  </a:txBody>
                  <a:tcPr marL="58787" marR="58787" marT="0" marB="0"/>
                </a:tc>
                <a:tc>
                  <a:txBody>
                    <a:bodyPr/>
                    <a:lstStyle/>
                    <a:p>
                      <a:pPr marL="0" marR="0" algn="ctr">
                        <a:lnSpc>
                          <a:spcPct val="107000"/>
                        </a:lnSpc>
                        <a:spcBef>
                          <a:spcPts val="0"/>
                        </a:spcBef>
                        <a:spcAft>
                          <a:spcPts val="0"/>
                        </a:spcAft>
                      </a:pPr>
                      <a:r>
                        <a:rPr lang="en-US" sz="1600" dirty="0">
                          <a:effectLst/>
                        </a:rPr>
                        <a:t>3</a:t>
                      </a:r>
                      <a:endParaRPr lang="en-US" sz="1600" dirty="0">
                        <a:effectLst/>
                        <a:latin typeface="Calibri" panose="020F0502020204030204" pitchFamily="34" charset="0"/>
                        <a:ea typeface="Calibri" panose="020F0502020204030204" pitchFamily="34" charset="0"/>
                        <a:cs typeface="Cordia New" panose="020B0304020202020204" pitchFamily="34" charset="-34"/>
                      </a:endParaRPr>
                    </a:p>
                  </a:txBody>
                  <a:tcPr marL="58787" marR="58787" marT="0" marB="0"/>
                </a:tc>
              </a:tr>
            </a:tbl>
          </a:graphicData>
        </a:graphic>
      </p:graphicFrame>
      <p:sp>
        <p:nvSpPr>
          <p:cNvPr id="7" name="Rectangle 1"/>
          <p:cNvSpPr>
            <a:spLocks noChangeArrowheads="1"/>
          </p:cNvSpPr>
          <p:nvPr/>
        </p:nvSpPr>
        <p:spPr bwMode="auto">
          <a:xfrm>
            <a:off x="122831" y="2031496"/>
            <a:ext cx="1733266"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ordia New" panose="020B0304020202020204" pitchFamily="34" charset="-34"/>
              </a:rPr>
              <a:t>Test data</a:t>
            </a:r>
            <a:endParaRPr kumimoji="0" lang="en-US" altLang="en-US" sz="1100" b="0" i="0" u="none" strike="noStrike" cap="none" normalizeH="0" baseline="0" dirty="0" smtClean="0">
              <a:ln>
                <a:noFill/>
              </a:ln>
              <a:solidFill>
                <a:schemeClr val="tx1"/>
              </a:solidFill>
              <a:effectLst/>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28335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URS 09 : The user adds a new substance property into the system.</a:t>
            </a:r>
          </a:p>
        </p:txBody>
      </p:sp>
      <p:sp>
        <p:nvSpPr>
          <p:cNvPr id="3" name="Content Placeholder 2"/>
          <p:cNvSpPr>
            <a:spLocks noGrp="1"/>
          </p:cNvSpPr>
          <p:nvPr>
            <p:ph idx="1"/>
          </p:nvPr>
        </p:nvSpPr>
        <p:spPr>
          <a:xfrm>
            <a:off x="122831" y="1567750"/>
            <a:ext cx="8502555" cy="463746"/>
          </a:xfrm>
        </p:spPr>
        <p:txBody>
          <a:bodyPr>
            <a:normAutofit/>
          </a:bodyPr>
          <a:lstStyle/>
          <a:p>
            <a:r>
              <a:rPr lang="en-US" sz="2600" dirty="0">
                <a:solidFill>
                  <a:srgbClr val="00B050"/>
                </a:solidFill>
              </a:rPr>
              <a:t>Unit </a:t>
            </a:r>
            <a:r>
              <a:rPr lang="en-US" sz="2600" dirty="0" smtClean="0">
                <a:solidFill>
                  <a:srgbClr val="00B050"/>
                </a:solidFill>
              </a:rPr>
              <a:t>Test Case: </a:t>
            </a:r>
            <a:r>
              <a:rPr lang="en-US" sz="2600" dirty="0">
                <a:solidFill>
                  <a:srgbClr val="00B050"/>
                </a:solidFill>
              </a:rPr>
              <a:t>add(Solubility solubility): Solubility </a:t>
            </a:r>
            <a:endParaRPr lang="en-US" sz="2600" dirty="0" smtClean="0">
              <a:solidFill>
                <a:srgbClr val="00B050"/>
              </a:solidFill>
            </a:endParaRPr>
          </a:p>
        </p:txBody>
      </p:sp>
      <p:sp>
        <p:nvSpPr>
          <p:cNvPr id="4" name="Slide Number Placeholder 3"/>
          <p:cNvSpPr>
            <a:spLocks noGrp="1"/>
          </p:cNvSpPr>
          <p:nvPr>
            <p:ph type="sldNum" sz="quarter" idx="12"/>
          </p:nvPr>
        </p:nvSpPr>
        <p:spPr/>
        <p:txBody>
          <a:bodyPr/>
          <a:lstStyle/>
          <a:p>
            <a:fld id="{A7F8E3F6-DE14-48B2-B2BC-6FABA9630FB8}" type="slidenum">
              <a:rPr lang="en-US" smtClean="0"/>
              <a:t>23</a:t>
            </a:fld>
            <a:endParaRPr lang="en-US"/>
          </a:p>
        </p:txBody>
      </p:sp>
      <p:sp>
        <p:nvSpPr>
          <p:cNvPr id="7" name="Rectangle 1"/>
          <p:cNvSpPr>
            <a:spLocks noChangeArrowheads="1"/>
          </p:cNvSpPr>
          <p:nvPr/>
        </p:nvSpPr>
        <p:spPr bwMode="auto">
          <a:xfrm>
            <a:off x="122831" y="2031496"/>
            <a:ext cx="1733266"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ordia New" panose="020B0304020202020204" pitchFamily="34" charset="-34"/>
              </a:rPr>
              <a:t>Test case</a:t>
            </a:r>
            <a:endParaRPr kumimoji="0" lang="en-US" altLang="en-US" sz="1100" b="0" i="0" u="none" strike="noStrike" cap="none" normalizeH="0" baseline="0" dirty="0" smtClean="0">
              <a:ln>
                <a:noFill/>
              </a:ln>
              <a:solidFill>
                <a:schemeClr val="tx1"/>
              </a:solidFill>
              <a:effectLst/>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326645426"/>
              </p:ext>
            </p:extLst>
          </p:nvPr>
        </p:nvGraphicFramePr>
        <p:xfrm>
          <a:off x="568657" y="2624751"/>
          <a:ext cx="7797420" cy="2666492"/>
        </p:xfrm>
        <a:graphic>
          <a:graphicData uri="http://schemas.openxmlformats.org/drawingml/2006/table">
            <a:tbl>
              <a:tblPr firstRow="1" bandRow="1">
                <a:tableStyleId>{5C22544A-7EE6-4342-B048-85BDC9FD1C3A}</a:tableStyleId>
              </a:tblPr>
              <a:tblGrid>
                <a:gridCol w="891653"/>
                <a:gridCol w="3647559"/>
                <a:gridCol w="1775306"/>
                <a:gridCol w="1482902"/>
              </a:tblGrid>
              <a:tr h="558921">
                <a:tc>
                  <a:txBody>
                    <a:bodyPr/>
                    <a:lstStyle/>
                    <a:p>
                      <a:pPr algn="ctr"/>
                      <a:r>
                        <a:rPr lang="en-US" sz="1600" dirty="0" smtClean="0"/>
                        <a:t>Case No.</a:t>
                      </a:r>
                      <a:endParaRPr lang="en-US" sz="1600" dirty="0"/>
                    </a:p>
                  </a:txBody>
                  <a:tcPr/>
                </a:tc>
                <a:tc>
                  <a:txBody>
                    <a:bodyPr/>
                    <a:lstStyle/>
                    <a:p>
                      <a:pPr algn="ctr"/>
                      <a:r>
                        <a:rPr lang="en-US" sz="1600" b="1" kern="1200" dirty="0" smtClean="0">
                          <a:solidFill>
                            <a:schemeClr val="lt1"/>
                          </a:solidFill>
                          <a:effectLst/>
                          <a:latin typeface="+mn-lt"/>
                          <a:ea typeface="+mn-ea"/>
                          <a:cs typeface="+mn-cs"/>
                        </a:rPr>
                        <a:t>Description</a:t>
                      </a:r>
                      <a:endParaRPr lang="en-US" sz="1600" dirty="0"/>
                    </a:p>
                  </a:txBody>
                  <a:tcPr/>
                </a:tc>
                <a:tc>
                  <a:txBody>
                    <a:bodyPr/>
                    <a:lstStyle/>
                    <a:p>
                      <a:pPr algn="ctr"/>
                      <a:r>
                        <a:rPr lang="en-US" sz="1600" dirty="0" smtClean="0"/>
                        <a:t>Input data</a:t>
                      </a:r>
                      <a:endParaRPr lang="en-US" sz="1600" dirty="0"/>
                    </a:p>
                  </a:txBody>
                  <a:tcPr marL="68580" marR="68580" marT="0" marB="0"/>
                </a:tc>
                <a:tc>
                  <a:txBody>
                    <a:bodyPr/>
                    <a:lstStyle/>
                    <a:p>
                      <a:pPr algn="ctr"/>
                      <a:r>
                        <a:rPr lang="en-US" sz="1600" dirty="0" smtClean="0"/>
                        <a:t>Expect</a:t>
                      </a:r>
                      <a:r>
                        <a:rPr lang="en-US" sz="1600" baseline="0" dirty="0" smtClean="0"/>
                        <a:t> Result</a:t>
                      </a:r>
                      <a:endParaRPr lang="en-US" sz="1600" dirty="0"/>
                    </a:p>
                  </a:txBody>
                  <a:tcPr marL="68580" marR="68580" marT="0" marB="0"/>
                </a:tc>
              </a:tr>
              <a:tr h="377789">
                <a:tc>
                  <a:txBody>
                    <a:bodyPr/>
                    <a:lstStyle/>
                    <a:p>
                      <a:r>
                        <a:rPr lang="en-US" sz="1600" dirty="0" smtClean="0"/>
                        <a:t>1</a:t>
                      </a:r>
                    </a:p>
                  </a:txBody>
                  <a:tcPr/>
                </a:tc>
                <a:tc>
                  <a:txBody>
                    <a:bodyPr/>
                    <a:lstStyle/>
                    <a:p>
                      <a:pPr marL="0" marR="0">
                        <a:lnSpc>
                          <a:spcPct val="107000"/>
                        </a:lnSpc>
                        <a:spcBef>
                          <a:spcPts val="0"/>
                        </a:spcBef>
                        <a:spcAft>
                          <a:spcPts val="0"/>
                        </a:spcAft>
                      </a:pPr>
                      <a:r>
                        <a:rPr lang="en-US" sz="1600">
                          <a:effectLst/>
                          <a:latin typeface="+mn-lt"/>
                          <a:ea typeface="Calibri" panose="020F0502020204030204" pitchFamily="34" charset="0"/>
                          <a:cs typeface="Cordia New" panose="020B0304020202020204" pitchFamily="34" charset="-34"/>
                        </a:rPr>
                        <a:t>Test add solubility object which is correct the formal of solubility object.</a:t>
                      </a:r>
                    </a:p>
                  </a:txBody>
                  <a:tcPr marL="68580" marR="68580" marT="0" marB="0"/>
                </a:tc>
                <a:tc>
                  <a:txBody>
                    <a:bodyPr/>
                    <a:lstStyle/>
                    <a:p>
                      <a:pPr algn="ctr"/>
                      <a:r>
                        <a:rPr lang="en-US" dirty="0" smtClean="0"/>
                        <a:t>Solubility3</a:t>
                      </a:r>
                      <a:endParaRPr lang="en-US" dirty="0"/>
                    </a:p>
                  </a:txBody>
                  <a:tcPr/>
                </a:tc>
                <a:tc>
                  <a:txBody>
                    <a:bodyPr/>
                    <a:lstStyle/>
                    <a:p>
                      <a:pPr algn="ctr"/>
                      <a:r>
                        <a:rPr lang="en-US" dirty="0" smtClean="0"/>
                        <a:t>Solubility3</a:t>
                      </a:r>
                      <a:endParaRPr lang="en-US" dirty="0"/>
                    </a:p>
                  </a:txBody>
                  <a:tcPr/>
                </a:tc>
              </a:tr>
              <a:tr h="377789">
                <a:tc>
                  <a:txBody>
                    <a:bodyPr/>
                    <a:lstStyle/>
                    <a:p>
                      <a:r>
                        <a:rPr lang="en-US" sz="1600" dirty="0" smtClean="0"/>
                        <a:t>2</a:t>
                      </a:r>
                    </a:p>
                  </a:txBody>
                  <a:tcPr/>
                </a:tc>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Cordia New" panose="020B0304020202020204" pitchFamily="34" charset="-34"/>
                        </a:rPr>
                        <a:t>Test add solubility object which is correct the formal of solubility object. </a:t>
                      </a:r>
                    </a:p>
                  </a:txBody>
                  <a:tcPr marL="68580" marR="68580" marT="0" marB="0"/>
                </a:tc>
                <a:tc>
                  <a:txBody>
                    <a:bodyPr/>
                    <a:lstStyle/>
                    <a:p>
                      <a:pPr algn="ctr"/>
                      <a:r>
                        <a:rPr lang="en-US" dirty="0" smtClean="0"/>
                        <a:t>Solubility4</a:t>
                      </a:r>
                      <a:endParaRPr lang="en-US" dirty="0"/>
                    </a:p>
                  </a:txBody>
                  <a:tcPr/>
                </a:tc>
                <a:tc>
                  <a:txBody>
                    <a:bodyPr/>
                    <a:lstStyle/>
                    <a:p>
                      <a:pPr algn="ctr"/>
                      <a:r>
                        <a:rPr lang="en-US" dirty="0" smtClean="0"/>
                        <a:t>Solubility4</a:t>
                      </a:r>
                      <a:endParaRPr lang="en-US" dirty="0"/>
                    </a:p>
                  </a:txBody>
                  <a:tcPr/>
                </a:tc>
              </a:tr>
              <a:tr h="377789">
                <a:tc>
                  <a:txBody>
                    <a:bodyPr/>
                    <a:lstStyle/>
                    <a:p>
                      <a:r>
                        <a:rPr lang="en-US" sz="1600" dirty="0" smtClean="0"/>
                        <a:t>3</a:t>
                      </a:r>
                    </a:p>
                  </a:txBody>
                  <a:tcPr/>
                </a:tc>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Cordia New" panose="020B0304020202020204" pitchFamily="34" charset="-34"/>
                        </a:rPr>
                        <a:t>Test add solubility object which is contained in the database already. </a:t>
                      </a:r>
                    </a:p>
                  </a:txBody>
                  <a:tcPr marL="68580" marR="68580" marT="0" marB="0"/>
                </a:tc>
                <a:tc>
                  <a:txBody>
                    <a:bodyPr/>
                    <a:lstStyle/>
                    <a:p>
                      <a:pPr algn="ctr"/>
                      <a:r>
                        <a:rPr lang="en-US" dirty="0" smtClean="0"/>
                        <a:t>Soluility1</a:t>
                      </a:r>
                      <a:endParaRPr lang="en-US" dirty="0"/>
                    </a:p>
                  </a:txBody>
                  <a:tcPr/>
                </a:tc>
                <a:tc>
                  <a:txBody>
                    <a:bodyPr/>
                    <a:lstStyle/>
                    <a:p>
                      <a:pPr algn="ctr"/>
                      <a:r>
                        <a:rPr lang="en-US" dirty="0" smtClean="0"/>
                        <a:t>Null</a:t>
                      </a:r>
                      <a:endParaRPr lang="en-US" dirty="0"/>
                    </a:p>
                  </a:txBody>
                  <a:tcPr/>
                </a:tc>
              </a:tr>
              <a:tr h="377789">
                <a:tc>
                  <a:txBody>
                    <a:bodyPr/>
                    <a:lstStyle/>
                    <a:p>
                      <a:r>
                        <a:rPr lang="en-US" sz="1600" dirty="0" smtClean="0"/>
                        <a:t>4</a:t>
                      </a:r>
                    </a:p>
                  </a:txBody>
                  <a:tcPr/>
                </a:tc>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Cordia New" panose="020B0304020202020204" pitchFamily="34" charset="-34"/>
                        </a:rPr>
                        <a:t>Test add solubility object which is contained in the database already.</a:t>
                      </a:r>
                    </a:p>
                  </a:txBody>
                  <a:tcPr marL="68580" marR="68580" marT="0" marB="0"/>
                </a:tc>
                <a:tc>
                  <a:txBody>
                    <a:bodyPr/>
                    <a:lstStyle/>
                    <a:p>
                      <a:pPr algn="ctr"/>
                      <a:r>
                        <a:rPr lang="en-US" dirty="0" smtClean="0"/>
                        <a:t>Solubility2</a:t>
                      </a:r>
                      <a:endParaRPr lang="en-US" dirty="0"/>
                    </a:p>
                  </a:txBody>
                  <a:tcPr/>
                </a:tc>
                <a:tc>
                  <a:txBody>
                    <a:bodyPr/>
                    <a:lstStyle/>
                    <a:p>
                      <a:pPr algn="ctr"/>
                      <a:r>
                        <a:rPr lang="en-US" dirty="0" smtClean="0"/>
                        <a:t>Null </a:t>
                      </a:r>
                      <a:endParaRPr lang="en-US" dirty="0"/>
                    </a:p>
                  </a:txBody>
                  <a:tcPr/>
                </a:tc>
              </a:tr>
            </a:tbl>
          </a:graphicData>
        </a:graphic>
      </p:graphicFrame>
    </p:spTree>
    <p:extLst>
      <p:ext uri="{BB962C8B-B14F-4D97-AF65-F5344CB8AC3E}">
        <p14:creationId xmlns:p14="http://schemas.microsoft.com/office/powerpoint/2010/main" val="1992365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Testing </a:t>
            </a:r>
            <a:endParaRPr lang="en-US" dirty="0"/>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4294967295"/>
          </p:nvPr>
        </p:nvSpPr>
        <p:spPr>
          <a:xfrm>
            <a:off x="8115300" y="6375400"/>
            <a:ext cx="1028700" cy="274638"/>
          </a:xfrm>
        </p:spPr>
        <p:txBody>
          <a:bodyPr/>
          <a:lstStyle/>
          <a:p>
            <a:fld id="{A7F8E3F6-DE14-48B2-B2BC-6FABA9630FB8}" type="slidenum">
              <a:rPr lang="en-US" smtClean="0"/>
              <a:t>24</a:t>
            </a:fld>
            <a:endParaRPr lang="en-US"/>
          </a:p>
        </p:txBody>
      </p:sp>
    </p:spTree>
    <p:extLst>
      <p:ext uri="{BB962C8B-B14F-4D97-AF65-F5344CB8AC3E}">
        <p14:creationId xmlns:p14="http://schemas.microsoft.com/office/powerpoint/2010/main" val="2506376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URS 09 : The user adds a new substance property into the system.</a:t>
            </a:r>
          </a:p>
        </p:txBody>
      </p:sp>
      <p:sp>
        <p:nvSpPr>
          <p:cNvPr id="3" name="Content Placeholder 2"/>
          <p:cNvSpPr>
            <a:spLocks noGrp="1"/>
          </p:cNvSpPr>
          <p:nvPr>
            <p:ph idx="1"/>
          </p:nvPr>
        </p:nvSpPr>
        <p:spPr>
          <a:xfrm>
            <a:off x="450761" y="1609859"/>
            <a:ext cx="7940630" cy="759854"/>
          </a:xfrm>
        </p:spPr>
        <p:txBody>
          <a:bodyPr>
            <a:normAutofit/>
          </a:bodyPr>
          <a:lstStyle/>
          <a:p>
            <a:r>
              <a:rPr lang="en-US" dirty="0">
                <a:solidFill>
                  <a:srgbClr val="00B050"/>
                </a:solidFill>
              </a:rPr>
              <a:t>Unit Test Case : add(Solubility solubility): Solubility </a:t>
            </a:r>
          </a:p>
          <a:p>
            <a:endParaRPr lang="en-US" dirty="0"/>
          </a:p>
        </p:txBody>
      </p:sp>
      <p:sp>
        <p:nvSpPr>
          <p:cNvPr id="4" name="Slide Number Placeholder 3"/>
          <p:cNvSpPr>
            <a:spLocks noGrp="1"/>
          </p:cNvSpPr>
          <p:nvPr>
            <p:ph type="sldNum" sz="quarter" idx="12"/>
          </p:nvPr>
        </p:nvSpPr>
        <p:spPr/>
        <p:txBody>
          <a:bodyPr/>
          <a:lstStyle/>
          <a:p>
            <a:fld id="{A7F8E3F6-DE14-48B2-B2BC-6FABA9630FB8}" type="slidenum">
              <a:rPr lang="en-US" smtClean="0"/>
              <a:t>25</a:t>
            </a:fld>
            <a:endParaRPr lang="en-US"/>
          </a:p>
        </p:txBody>
      </p:sp>
      <p:sp>
        <p:nvSpPr>
          <p:cNvPr id="5" name="Rectangle 1"/>
          <p:cNvSpPr>
            <a:spLocks noChangeArrowheads="1"/>
          </p:cNvSpPr>
          <p:nvPr/>
        </p:nvSpPr>
        <p:spPr bwMode="auto">
          <a:xfrm>
            <a:off x="122831" y="2031496"/>
            <a:ext cx="1733266"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Cordia New" panose="020B0304020202020204" pitchFamily="34" charset="-34"/>
              </a:rPr>
              <a:t>Test </a:t>
            </a:r>
            <a:r>
              <a:rPr lang="en-US" altLang="en-US" b="1" dirty="0" smtClean="0">
                <a:latin typeface="Calibri" panose="020F0502020204030204" pitchFamily="34" charset="0"/>
                <a:ea typeface="Calibri" panose="020F0502020204030204" pitchFamily="34" charset="0"/>
                <a:cs typeface="Cordia New" panose="020B0304020202020204" pitchFamily="34" charset="-34"/>
              </a:rPr>
              <a:t>Record</a:t>
            </a:r>
            <a:endParaRPr kumimoji="0" lang="en-US" altLang="en-US" sz="1100" b="0" i="0" u="none" strike="noStrike" cap="none" normalizeH="0" baseline="0" dirty="0" smtClean="0">
              <a:ln>
                <a:noFill/>
              </a:ln>
              <a:solidFill>
                <a:schemeClr val="tx1"/>
              </a:solidFill>
              <a:effectLst/>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78426358"/>
              </p:ext>
            </p:extLst>
          </p:nvPr>
        </p:nvGraphicFramePr>
        <p:xfrm>
          <a:off x="568657" y="2624751"/>
          <a:ext cx="7797420" cy="2666492"/>
        </p:xfrm>
        <a:graphic>
          <a:graphicData uri="http://schemas.openxmlformats.org/drawingml/2006/table">
            <a:tbl>
              <a:tblPr firstRow="1" bandRow="1">
                <a:tableStyleId>{5C22544A-7EE6-4342-B048-85BDC9FD1C3A}</a:tableStyleId>
              </a:tblPr>
              <a:tblGrid>
                <a:gridCol w="891653"/>
                <a:gridCol w="3647559"/>
                <a:gridCol w="1775306"/>
                <a:gridCol w="1482902"/>
              </a:tblGrid>
              <a:tr h="558921">
                <a:tc>
                  <a:txBody>
                    <a:bodyPr/>
                    <a:lstStyle/>
                    <a:p>
                      <a:pPr algn="ctr"/>
                      <a:r>
                        <a:rPr lang="en-US" sz="1600" dirty="0" smtClean="0"/>
                        <a:t>Case No.</a:t>
                      </a:r>
                      <a:endParaRPr lang="en-US" sz="1600" dirty="0"/>
                    </a:p>
                  </a:txBody>
                  <a:tcPr/>
                </a:tc>
                <a:tc>
                  <a:txBody>
                    <a:bodyPr/>
                    <a:lstStyle/>
                    <a:p>
                      <a:pPr algn="ctr"/>
                      <a:r>
                        <a:rPr lang="en-US" sz="1600" b="1" kern="1200" dirty="0" smtClean="0">
                          <a:solidFill>
                            <a:schemeClr val="lt1"/>
                          </a:solidFill>
                          <a:effectLst/>
                          <a:latin typeface="+mn-lt"/>
                          <a:ea typeface="+mn-ea"/>
                          <a:cs typeface="+mn-cs"/>
                        </a:rPr>
                        <a:t>Description</a:t>
                      </a:r>
                      <a:endParaRPr lang="en-US" sz="1600" dirty="0"/>
                    </a:p>
                  </a:txBody>
                  <a:tcPr/>
                </a:tc>
                <a:tc>
                  <a:txBody>
                    <a:bodyPr/>
                    <a:lstStyle/>
                    <a:p>
                      <a:pPr algn="ctr"/>
                      <a:r>
                        <a:rPr lang="en-US" sz="1600" dirty="0" smtClean="0"/>
                        <a:t>Expect</a:t>
                      </a:r>
                      <a:r>
                        <a:rPr lang="en-US" sz="1600" baseline="0" dirty="0" smtClean="0"/>
                        <a:t> Result</a:t>
                      </a:r>
                      <a:endParaRPr lang="en-US" sz="1600" dirty="0"/>
                    </a:p>
                  </a:txBody>
                  <a:tcPr marL="68580" marR="68580" marT="0" marB="0"/>
                </a:tc>
                <a:tc>
                  <a:txBody>
                    <a:bodyPr/>
                    <a:lstStyle/>
                    <a:p>
                      <a:pPr algn="ctr"/>
                      <a:r>
                        <a:rPr lang="en-US" sz="1600" dirty="0" smtClean="0"/>
                        <a:t>Actual Result</a:t>
                      </a:r>
                      <a:endParaRPr lang="en-US" sz="1600" dirty="0"/>
                    </a:p>
                  </a:txBody>
                  <a:tcPr marL="68580" marR="68580" marT="0" marB="0"/>
                </a:tc>
              </a:tr>
              <a:tr h="377789">
                <a:tc>
                  <a:txBody>
                    <a:bodyPr/>
                    <a:lstStyle/>
                    <a:p>
                      <a:r>
                        <a:rPr lang="en-US" sz="1600" dirty="0" smtClean="0"/>
                        <a:t>1</a:t>
                      </a:r>
                    </a:p>
                  </a:txBody>
                  <a:tcPr/>
                </a:tc>
                <a:tc>
                  <a:txBody>
                    <a:bodyPr/>
                    <a:lstStyle/>
                    <a:p>
                      <a:pPr marL="0" marR="0">
                        <a:lnSpc>
                          <a:spcPct val="107000"/>
                        </a:lnSpc>
                        <a:spcBef>
                          <a:spcPts val="0"/>
                        </a:spcBef>
                        <a:spcAft>
                          <a:spcPts val="0"/>
                        </a:spcAft>
                      </a:pPr>
                      <a:r>
                        <a:rPr lang="en-US" sz="1600">
                          <a:effectLst/>
                          <a:latin typeface="+mn-lt"/>
                          <a:ea typeface="Calibri" panose="020F0502020204030204" pitchFamily="34" charset="0"/>
                          <a:cs typeface="Cordia New" panose="020B0304020202020204" pitchFamily="34" charset="-34"/>
                        </a:rPr>
                        <a:t>Test add solubility object which is correct the formal of solubility object.</a:t>
                      </a:r>
                    </a:p>
                  </a:txBody>
                  <a:tcPr marL="68580" marR="68580" marT="0" marB="0"/>
                </a:tc>
                <a:tc>
                  <a:txBody>
                    <a:bodyPr/>
                    <a:lstStyle/>
                    <a:p>
                      <a:pPr algn="ctr"/>
                      <a:r>
                        <a:rPr lang="en-US" dirty="0" smtClean="0"/>
                        <a:t>Solubility3</a:t>
                      </a:r>
                      <a:endParaRPr lang="en-US" dirty="0"/>
                    </a:p>
                  </a:txBody>
                  <a:tcPr/>
                </a:tc>
                <a:tc>
                  <a:txBody>
                    <a:bodyPr/>
                    <a:lstStyle/>
                    <a:p>
                      <a:pPr algn="ctr"/>
                      <a:r>
                        <a:rPr lang="en-US" dirty="0" smtClean="0"/>
                        <a:t>Solubility3</a:t>
                      </a:r>
                      <a:endParaRPr lang="en-US" dirty="0"/>
                    </a:p>
                  </a:txBody>
                  <a:tcPr/>
                </a:tc>
              </a:tr>
              <a:tr h="377789">
                <a:tc>
                  <a:txBody>
                    <a:bodyPr/>
                    <a:lstStyle/>
                    <a:p>
                      <a:r>
                        <a:rPr lang="en-US" sz="1600" dirty="0" smtClean="0"/>
                        <a:t>2</a:t>
                      </a:r>
                    </a:p>
                  </a:txBody>
                  <a:tcPr/>
                </a:tc>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Cordia New" panose="020B0304020202020204" pitchFamily="34" charset="-34"/>
                        </a:rPr>
                        <a:t>Test add solubility object which is correct the formal of solubility object. </a:t>
                      </a:r>
                    </a:p>
                  </a:txBody>
                  <a:tcPr marL="68580" marR="68580" marT="0" marB="0"/>
                </a:tc>
                <a:tc>
                  <a:txBody>
                    <a:bodyPr/>
                    <a:lstStyle/>
                    <a:p>
                      <a:pPr algn="ctr"/>
                      <a:r>
                        <a:rPr lang="en-US" dirty="0" smtClean="0"/>
                        <a:t>Solubility4</a:t>
                      </a:r>
                      <a:endParaRPr lang="en-US" dirty="0"/>
                    </a:p>
                  </a:txBody>
                  <a:tcPr/>
                </a:tc>
                <a:tc>
                  <a:txBody>
                    <a:bodyPr/>
                    <a:lstStyle/>
                    <a:p>
                      <a:pPr algn="ctr"/>
                      <a:r>
                        <a:rPr lang="en-US" dirty="0" smtClean="0"/>
                        <a:t>Solubility4</a:t>
                      </a:r>
                      <a:endParaRPr lang="en-US" dirty="0"/>
                    </a:p>
                  </a:txBody>
                  <a:tcPr/>
                </a:tc>
              </a:tr>
              <a:tr h="377789">
                <a:tc>
                  <a:txBody>
                    <a:bodyPr/>
                    <a:lstStyle/>
                    <a:p>
                      <a:r>
                        <a:rPr lang="en-US" sz="1600" dirty="0" smtClean="0"/>
                        <a:t>3</a:t>
                      </a:r>
                    </a:p>
                  </a:txBody>
                  <a:tcPr/>
                </a:tc>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Cordia New" panose="020B0304020202020204" pitchFamily="34" charset="-34"/>
                        </a:rPr>
                        <a:t>Test add solubility object which is contained in the database already. </a:t>
                      </a:r>
                    </a:p>
                  </a:txBody>
                  <a:tcPr marL="68580" marR="68580" marT="0" marB="0"/>
                </a:tc>
                <a:tc>
                  <a:txBody>
                    <a:bodyPr/>
                    <a:lstStyle/>
                    <a:p>
                      <a:pPr algn="ctr"/>
                      <a:r>
                        <a:rPr lang="en-US" dirty="0" smtClean="0"/>
                        <a:t>Null</a:t>
                      </a:r>
                      <a:endParaRPr lang="en-US" dirty="0"/>
                    </a:p>
                  </a:txBody>
                  <a:tcPr/>
                </a:tc>
                <a:tc>
                  <a:txBody>
                    <a:bodyPr/>
                    <a:lstStyle/>
                    <a:p>
                      <a:pPr algn="ctr"/>
                      <a:r>
                        <a:rPr lang="en-US" dirty="0" smtClean="0"/>
                        <a:t>Null</a:t>
                      </a:r>
                      <a:endParaRPr lang="en-US" dirty="0"/>
                    </a:p>
                  </a:txBody>
                  <a:tcPr/>
                </a:tc>
              </a:tr>
              <a:tr h="377789">
                <a:tc>
                  <a:txBody>
                    <a:bodyPr/>
                    <a:lstStyle/>
                    <a:p>
                      <a:r>
                        <a:rPr lang="en-US" sz="1600" dirty="0" smtClean="0"/>
                        <a:t>4</a:t>
                      </a:r>
                    </a:p>
                  </a:txBody>
                  <a:tcPr/>
                </a:tc>
                <a:tc>
                  <a:txBody>
                    <a:bodyPr/>
                    <a:lstStyle/>
                    <a:p>
                      <a:pPr marL="0" marR="0">
                        <a:lnSpc>
                          <a:spcPct val="107000"/>
                        </a:lnSpc>
                        <a:spcBef>
                          <a:spcPts val="0"/>
                        </a:spcBef>
                        <a:spcAft>
                          <a:spcPts val="0"/>
                        </a:spcAft>
                      </a:pPr>
                      <a:r>
                        <a:rPr lang="en-US" sz="1600" dirty="0">
                          <a:effectLst/>
                          <a:latin typeface="+mn-lt"/>
                          <a:ea typeface="Calibri" panose="020F0502020204030204" pitchFamily="34" charset="0"/>
                          <a:cs typeface="Cordia New" panose="020B0304020202020204" pitchFamily="34" charset="-34"/>
                        </a:rPr>
                        <a:t>Test add solubility object which is contained in the database already.</a:t>
                      </a:r>
                    </a:p>
                  </a:txBody>
                  <a:tcPr marL="68580" marR="68580" marT="0" marB="0"/>
                </a:tc>
                <a:tc>
                  <a:txBody>
                    <a:bodyPr/>
                    <a:lstStyle/>
                    <a:p>
                      <a:pPr algn="ctr"/>
                      <a:r>
                        <a:rPr lang="en-US" dirty="0" smtClean="0"/>
                        <a:t>Null</a:t>
                      </a:r>
                      <a:endParaRPr lang="en-US" dirty="0"/>
                    </a:p>
                  </a:txBody>
                  <a:tcPr/>
                </a:tc>
                <a:tc>
                  <a:txBody>
                    <a:bodyPr/>
                    <a:lstStyle/>
                    <a:p>
                      <a:pPr algn="ctr"/>
                      <a:r>
                        <a:rPr lang="en-US" dirty="0" smtClean="0"/>
                        <a:t>Null </a:t>
                      </a:r>
                      <a:endParaRPr lang="en-US" dirty="0"/>
                    </a:p>
                  </a:txBody>
                  <a:tcPr/>
                </a:tc>
              </a:tr>
            </a:tbl>
          </a:graphicData>
        </a:graphic>
      </p:graphicFrame>
    </p:spTree>
    <p:extLst>
      <p:ext uri="{BB962C8B-B14F-4D97-AF65-F5344CB8AC3E}">
        <p14:creationId xmlns:p14="http://schemas.microsoft.com/office/powerpoint/2010/main" val="3617927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endParaRPr lang="en-US" dirty="0"/>
          </a:p>
        </p:txBody>
      </p:sp>
      <p:sp>
        <p:nvSpPr>
          <p:cNvPr id="3" name="Content Placeholder 2"/>
          <p:cNvSpPr>
            <a:spLocks noGrp="1"/>
          </p:cNvSpPr>
          <p:nvPr>
            <p:ph idx="1"/>
          </p:nvPr>
        </p:nvSpPr>
        <p:spPr>
          <a:xfrm>
            <a:off x="971550" y="1828800"/>
            <a:ext cx="7200900" cy="413359"/>
          </a:xfrm>
        </p:spPr>
        <p:txBody>
          <a:bodyPr>
            <a:normAutofit lnSpcReduction="10000"/>
          </a:bodyPr>
          <a:lstStyle/>
          <a:p>
            <a:r>
              <a:rPr lang="en-US" dirty="0" smtClean="0"/>
              <a:t>Rule Base System is not finish at the progress 1 </a:t>
            </a:r>
          </a:p>
          <a:p>
            <a:pPr lvl="1"/>
            <a:endParaRPr lang="en-US" dirty="0" smtClean="0"/>
          </a:p>
          <a:p>
            <a:pPr marL="0" indent="0">
              <a:buNone/>
            </a:pPr>
            <a:endParaRPr lang="en-US" dirty="0" smtClean="0"/>
          </a:p>
          <a:p>
            <a:endParaRPr lang="en-US" dirty="0"/>
          </a:p>
        </p:txBody>
      </p:sp>
      <p:sp>
        <p:nvSpPr>
          <p:cNvPr id="4" name="Slide Number Placeholder 3"/>
          <p:cNvSpPr>
            <a:spLocks noGrp="1"/>
          </p:cNvSpPr>
          <p:nvPr>
            <p:ph type="sldNum" sz="quarter" idx="12"/>
          </p:nvPr>
        </p:nvSpPr>
        <p:spPr/>
        <p:txBody>
          <a:bodyPr/>
          <a:lstStyle/>
          <a:p>
            <a:fld id="{A7F8E3F6-DE14-48B2-B2BC-6FABA9630FB8}" type="slidenum">
              <a:rPr lang="en-US" smtClean="0"/>
              <a:t>26</a:t>
            </a:fld>
            <a:endParaRPr lang="en-US"/>
          </a:p>
        </p:txBody>
      </p:sp>
      <p:pic>
        <p:nvPicPr>
          <p:cNvPr id="5"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659" y="2373828"/>
            <a:ext cx="8260607" cy="3642592"/>
          </a:xfrm>
          <a:prstGeom prst="rect">
            <a:avLst/>
          </a:prstGeom>
        </p:spPr>
      </p:pic>
      <p:sp>
        <p:nvSpPr>
          <p:cNvPr id="6" name="Rectangle 5"/>
          <p:cNvSpPr/>
          <p:nvPr/>
        </p:nvSpPr>
        <p:spPr>
          <a:xfrm>
            <a:off x="5156986" y="3970378"/>
            <a:ext cx="3507474" cy="103723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010410" y="2649079"/>
            <a:ext cx="1227552" cy="118963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9096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Solve the problem</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1550" y="1997823"/>
            <a:ext cx="7200900" cy="4080510"/>
          </a:xfrm>
        </p:spPr>
      </p:pic>
      <p:sp>
        <p:nvSpPr>
          <p:cNvPr id="4" name="Slide Number Placeholder 3"/>
          <p:cNvSpPr>
            <a:spLocks noGrp="1"/>
          </p:cNvSpPr>
          <p:nvPr>
            <p:ph type="sldNum" sz="quarter" idx="12"/>
          </p:nvPr>
        </p:nvSpPr>
        <p:spPr/>
        <p:txBody>
          <a:bodyPr/>
          <a:lstStyle/>
          <a:p>
            <a:fld id="{A7F8E3F6-DE14-48B2-B2BC-6FABA9630FB8}" type="slidenum">
              <a:rPr lang="en-US" smtClean="0"/>
              <a:t>27</a:t>
            </a:fld>
            <a:endParaRPr lang="en-US"/>
          </a:p>
        </p:txBody>
      </p:sp>
    </p:spTree>
    <p:extLst>
      <p:ext uri="{BB962C8B-B14F-4D97-AF65-F5344CB8AC3E}">
        <p14:creationId xmlns:p14="http://schemas.microsoft.com/office/powerpoint/2010/main" val="3999970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 you!</a:t>
            </a:r>
          </a:p>
        </p:txBody>
      </p:sp>
      <p:sp>
        <p:nvSpPr>
          <p:cNvPr id="3" name="Subtitle 2"/>
          <p:cNvSpPr>
            <a:spLocks noGrp="1"/>
          </p:cNvSpPr>
          <p:nvPr>
            <p:ph type="subTitle" idx="1"/>
          </p:nvPr>
        </p:nvSpPr>
        <p:spPr/>
        <p:txBody>
          <a:bodyPr/>
          <a:lstStyle/>
          <a:p>
            <a:r>
              <a:rPr lang="en-US" dirty="0"/>
              <a:t>Q&amp;A</a:t>
            </a:r>
          </a:p>
          <a:p>
            <a:endParaRPr lang="en-US" dirty="0"/>
          </a:p>
        </p:txBody>
      </p:sp>
    </p:spTree>
    <p:extLst>
      <p:ext uri="{BB962C8B-B14F-4D97-AF65-F5344CB8AC3E}">
        <p14:creationId xmlns:p14="http://schemas.microsoft.com/office/powerpoint/2010/main" val="163667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Architecture</a:t>
            </a:r>
            <a:r>
              <a:rPr lang="th-TH" dirty="0"/>
              <a:t> </a:t>
            </a:r>
            <a:r>
              <a:rPr lang="en-US" dirty="0"/>
              <a:t>overview</a:t>
            </a:r>
          </a:p>
        </p:txBody>
      </p:sp>
      <p:sp>
        <p:nvSpPr>
          <p:cNvPr id="4" name="Slide Number Placeholder 3"/>
          <p:cNvSpPr>
            <a:spLocks noGrp="1"/>
          </p:cNvSpPr>
          <p:nvPr>
            <p:ph type="sldNum" sz="quarter" idx="12"/>
          </p:nvPr>
        </p:nvSpPr>
        <p:spPr/>
        <p:txBody>
          <a:bodyPr/>
          <a:lstStyle/>
          <a:p>
            <a:fld id="{A7F8E3F6-DE14-48B2-B2BC-6FABA9630FB8}" type="slidenum">
              <a:rPr lang="en-US" smtClean="0"/>
              <a:t>3</a:t>
            </a:fld>
            <a:endParaRPr lang="en-US"/>
          </a:p>
        </p:txBody>
      </p:sp>
      <p:pic>
        <p:nvPicPr>
          <p:cNvPr id="5"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960" y="2348776"/>
            <a:ext cx="8260607" cy="3642592"/>
          </a:xfrm>
          <a:prstGeom prst="rect">
            <a:avLst/>
          </a:prstGeom>
        </p:spPr>
      </p:pic>
      <p:sp>
        <p:nvSpPr>
          <p:cNvPr id="6" name="Rectangle 5"/>
          <p:cNvSpPr/>
          <p:nvPr/>
        </p:nvSpPr>
        <p:spPr>
          <a:xfrm>
            <a:off x="4831309" y="3957852"/>
            <a:ext cx="3507474" cy="103723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3954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84493"/>
            <a:ext cx="7200900" cy="616735"/>
          </a:xfrm>
        </p:spPr>
        <p:txBody>
          <a:bodyPr/>
          <a:lstStyle/>
          <a:p>
            <a:r>
              <a:rPr lang="en-US" dirty="0" smtClean="0"/>
              <a:t>Feature in the Progress 1</a:t>
            </a:r>
            <a:endParaRPr lang="en-US" dirty="0"/>
          </a:p>
        </p:txBody>
      </p:sp>
      <p:sp>
        <p:nvSpPr>
          <p:cNvPr id="3" name="Content Placeholder 2"/>
          <p:cNvSpPr>
            <a:spLocks noGrp="1"/>
          </p:cNvSpPr>
          <p:nvPr>
            <p:ph idx="1"/>
          </p:nvPr>
        </p:nvSpPr>
        <p:spPr>
          <a:xfrm>
            <a:off x="310049" y="1683483"/>
            <a:ext cx="8683825" cy="588456"/>
          </a:xfrm>
        </p:spPr>
        <p:txBody>
          <a:bodyPr>
            <a:noAutofit/>
          </a:bodyPr>
          <a:lstStyle/>
          <a:p>
            <a:r>
              <a:rPr lang="en-US" sz="2000" b="1" dirty="0">
                <a:solidFill>
                  <a:srgbClr val="00B050"/>
                </a:solidFill>
              </a:rPr>
              <a:t>Feature</a:t>
            </a:r>
            <a:r>
              <a:rPr lang="en-US" sz="2000" b="1" dirty="0">
                <a:solidFill>
                  <a:srgbClr val="00B050"/>
                </a:solidFill>
                <a:effectLst>
                  <a:outerShdw blurRad="38100" dist="38100" dir="2700000" algn="tl">
                    <a:srgbClr val="000000">
                      <a:alpha val="43137"/>
                    </a:srgbClr>
                  </a:outerShdw>
                </a:effectLst>
              </a:rPr>
              <a:t> </a:t>
            </a:r>
            <a:r>
              <a:rPr lang="en-US" sz="2000" b="1" dirty="0" smtClean="0">
                <a:solidFill>
                  <a:srgbClr val="00B050"/>
                </a:solidFill>
              </a:rPr>
              <a:t>5</a:t>
            </a:r>
            <a:r>
              <a:rPr lang="en-US" sz="2000" b="1" dirty="0" smtClean="0">
                <a:solidFill>
                  <a:srgbClr val="00B050"/>
                </a:solidFill>
                <a:effectLst>
                  <a:outerShdw blurRad="38100" dist="38100" dir="2700000" algn="tl">
                    <a:srgbClr val="000000">
                      <a:alpha val="43137"/>
                    </a:srgbClr>
                  </a:outerShdw>
                </a:effectLst>
              </a:rPr>
              <a:t> : </a:t>
            </a:r>
            <a:r>
              <a:rPr lang="en-US" sz="2000" b="1" dirty="0">
                <a:solidFill>
                  <a:srgbClr val="00B050"/>
                </a:solidFill>
              </a:rPr>
              <a:t>Pharmaceutical</a:t>
            </a:r>
            <a:r>
              <a:rPr lang="en-US" sz="2000" b="1" dirty="0">
                <a:solidFill>
                  <a:srgbClr val="00B050"/>
                </a:solidFill>
                <a:effectLst>
                  <a:outerShdw blurRad="38100" dist="38100" dir="2700000" algn="tl">
                    <a:srgbClr val="000000">
                      <a:alpha val="43137"/>
                    </a:srgbClr>
                  </a:outerShdw>
                </a:effectLst>
              </a:rPr>
              <a:t> </a:t>
            </a:r>
            <a:r>
              <a:rPr lang="en-US" sz="2000" b="1" dirty="0">
                <a:solidFill>
                  <a:srgbClr val="00B050"/>
                </a:solidFill>
              </a:rPr>
              <a:t>Dosage</a:t>
            </a:r>
            <a:r>
              <a:rPr lang="en-US" sz="2000" b="1" dirty="0">
                <a:solidFill>
                  <a:srgbClr val="00B050"/>
                </a:solidFill>
                <a:effectLst>
                  <a:outerShdw blurRad="38100" dist="38100" dir="2700000" algn="tl">
                    <a:srgbClr val="000000">
                      <a:alpha val="43137"/>
                    </a:srgbClr>
                  </a:outerShdw>
                </a:effectLst>
              </a:rPr>
              <a:t> </a:t>
            </a:r>
            <a:r>
              <a:rPr lang="en-US" sz="2000" b="1" dirty="0">
                <a:solidFill>
                  <a:srgbClr val="00B050"/>
                </a:solidFill>
              </a:rPr>
              <a:t>Form</a:t>
            </a:r>
            <a:r>
              <a:rPr lang="en-US" sz="2000" b="1" dirty="0">
                <a:solidFill>
                  <a:srgbClr val="00B050"/>
                </a:solidFill>
                <a:effectLst>
                  <a:outerShdw blurRad="38100" dist="38100" dir="2700000" algn="tl">
                    <a:srgbClr val="000000">
                      <a:alpha val="43137"/>
                    </a:srgbClr>
                  </a:outerShdw>
                </a:effectLst>
              </a:rPr>
              <a:t> </a:t>
            </a:r>
            <a:r>
              <a:rPr lang="en-US" sz="2000" b="1" dirty="0">
                <a:solidFill>
                  <a:srgbClr val="00B050"/>
                </a:solidFill>
              </a:rPr>
              <a:t>Production</a:t>
            </a:r>
            <a:r>
              <a:rPr lang="en-US" sz="2000" b="1" dirty="0">
                <a:solidFill>
                  <a:srgbClr val="00B050"/>
                </a:solidFill>
                <a:effectLst>
                  <a:outerShdw blurRad="38100" dist="38100" dir="2700000" algn="tl">
                    <a:srgbClr val="000000">
                      <a:alpha val="43137"/>
                    </a:srgbClr>
                  </a:outerShdw>
                </a:effectLst>
              </a:rPr>
              <a:t> </a:t>
            </a:r>
            <a:r>
              <a:rPr lang="en-US" sz="2000" b="1" dirty="0">
                <a:solidFill>
                  <a:srgbClr val="00B050"/>
                </a:solidFill>
              </a:rPr>
              <a:t>Ontology(PDPO</a:t>
            </a:r>
            <a:r>
              <a:rPr lang="en-US" sz="2000" b="1" dirty="0">
                <a:solidFill>
                  <a:srgbClr val="00B050"/>
                </a:solidFill>
                <a:effectLst>
                  <a:outerShdw blurRad="38100" dist="38100" dir="2700000" algn="tl">
                    <a:srgbClr val="000000">
                      <a:alpha val="43137"/>
                    </a:srgbClr>
                  </a:outerShdw>
                </a:effectLst>
              </a:rPr>
              <a:t>)</a:t>
            </a:r>
          </a:p>
          <a:p>
            <a:endParaRPr lang="en-US" sz="1400" b="1" dirty="0">
              <a:solidFill>
                <a:srgbClr val="00B050"/>
              </a:solidFill>
              <a:effectLst>
                <a:outerShdw blurRad="38100" dist="38100" dir="2700000" algn="tl">
                  <a:srgbClr val="000000">
                    <a:alpha val="43137"/>
                  </a:srgbClr>
                </a:outerShdw>
              </a:effectLst>
            </a:endParaRPr>
          </a:p>
        </p:txBody>
      </p:sp>
      <p:sp>
        <p:nvSpPr>
          <p:cNvPr id="5" name="Slide Number Placeholder 4"/>
          <p:cNvSpPr>
            <a:spLocks noGrp="1"/>
          </p:cNvSpPr>
          <p:nvPr>
            <p:ph type="sldNum" sz="quarter" idx="12"/>
          </p:nvPr>
        </p:nvSpPr>
        <p:spPr/>
        <p:txBody>
          <a:bodyPr/>
          <a:lstStyle/>
          <a:p>
            <a:fld id="{A7F8E3F6-DE14-48B2-B2BC-6FABA9630FB8}" type="slidenum">
              <a:rPr lang="en-US" smtClean="0"/>
              <a:t>4</a:t>
            </a:fld>
            <a:endParaRPr lang="en-US"/>
          </a:p>
        </p:txBody>
      </p:sp>
      <p:graphicFrame>
        <p:nvGraphicFramePr>
          <p:cNvPr id="8" name="Diagram 7"/>
          <p:cNvGraphicFramePr/>
          <p:nvPr>
            <p:extLst>
              <p:ext uri="{D42A27DB-BD31-4B8C-83A1-F6EECF244321}">
                <p14:modId xmlns:p14="http://schemas.microsoft.com/office/powerpoint/2010/main" val="4156639009"/>
              </p:ext>
            </p:extLst>
          </p:nvPr>
        </p:nvGraphicFramePr>
        <p:xfrm>
          <a:off x="682390" y="2073301"/>
          <a:ext cx="7915701" cy="21631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p:cNvSpPr txBox="1"/>
          <p:nvPr/>
        </p:nvSpPr>
        <p:spPr>
          <a:xfrm>
            <a:off x="968992" y="4557902"/>
            <a:ext cx="7629099" cy="1692771"/>
          </a:xfrm>
          <a:prstGeom prst="rect">
            <a:avLst/>
          </a:prstGeom>
          <a:noFill/>
        </p:spPr>
        <p:txBody>
          <a:bodyPr wrap="square" rtlCol="0">
            <a:spAutoFit/>
          </a:bodyPr>
          <a:lstStyle/>
          <a:p>
            <a:r>
              <a:rPr lang="en-US" sz="2400" dirty="0" smtClean="0">
                <a:solidFill>
                  <a:schemeClr val="accent6"/>
                </a:solidFill>
              </a:rPr>
              <a:t>Sub-Feature</a:t>
            </a:r>
            <a:endParaRPr lang="en-US" dirty="0" smtClean="0">
              <a:solidFill>
                <a:schemeClr val="accent6"/>
              </a:solidFill>
            </a:endParaRPr>
          </a:p>
          <a:p>
            <a:pPr marL="285750" indent="-285750">
              <a:buFont typeface="Arial" panose="020B0604020202020204" pitchFamily="34" charset="0"/>
              <a:buChar char="•"/>
            </a:pPr>
            <a:r>
              <a:rPr lang="en-US" sz="2000" dirty="0" smtClean="0"/>
              <a:t>Manage the Substance Property</a:t>
            </a:r>
          </a:p>
          <a:p>
            <a:pPr marL="285750" indent="-285750">
              <a:buFont typeface="Arial" panose="020B0604020202020204" pitchFamily="34" charset="0"/>
              <a:buChar char="•"/>
            </a:pPr>
            <a:r>
              <a:rPr lang="en-US" sz="2000" dirty="0" smtClean="0"/>
              <a:t>Manage the Substance</a:t>
            </a:r>
          </a:p>
          <a:p>
            <a:pPr marL="285750" indent="-285750">
              <a:buFont typeface="Arial" panose="020B0604020202020204" pitchFamily="34" charset="0"/>
              <a:buChar char="•"/>
            </a:pPr>
            <a:r>
              <a:rPr lang="en-US" sz="2000" dirty="0" smtClean="0"/>
              <a:t>Manage the Excipient</a:t>
            </a:r>
          </a:p>
          <a:p>
            <a:pPr marL="285750" indent="-285750">
              <a:buFont typeface="Arial" panose="020B0604020202020204" pitchFamily="34" charset="0"/>
              <a:buChar char="•"/>
            </a:pPr>
            <a:r>
              <a:rPr lang="en-US" sz="2000" dirty="0" smtClean="0"/>
              <a:t>Mange the Tablet Formulation</a:t>
            </a:r>
            <a:endParaRPr lang="en-US" sz="2000" dirty="0"/>
          </a:p>
        </p:txBody>
      </p:sp>
    </p:spTree>
    <p:extLst>
      <p:ext uri="{BB962C8B-B14F-4D97-AF65-F5344CB8AC3E}">
        <p14:creationId xmlns:p14="http://schemas.microsoft.com/office/powerpoint/2010/main" val="3834143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in the progress 1</a:t>
            </a:r>
            <a:endParaRPr lang="en-US" dirty="0"/>
          </a:p>
        </p:txBody>
      </p:sp>
      <p:sp>
        <p:nvSpPr>
          <p:cNvPr id="3" name="Content Placeholder 2"/>
          <p:cNvSpPr>
            <a:spLocks noGrp="1"/>
          </p:cNvSpPr>
          <p:nvPr>
            <p:ph idx="1"/>
          </p:nvPr>
        </p:nvSpPr>
        <p:spPr>
          <a:xfrm>
            <a:off x="971549" y="1828800"/>
            <a:ext cx="7995029" cy="365374"/>
          </a:xfrm>
        </p:spPr>
        <p:txBody>
          <a:bodyPr>
            <a:normAutofit fontScale="92500" lnSpcReduction="10000"/>
          </a:bodyPr>
          <a:lstStyle/>
          <a:p>
            <a:r>
              <a:rPr lang="en-US" dirty="0" smtClean="0">
                <a:solidFill>
                  <a:schemeClr val="accent6"/>
                </a:solidFill>
              </a:rPr>
              <a:t>Use Case Diagram(page 5 in a software requirement) </a:t>
            </a:r>
            <a:endParaRPr lang="en-US" dirty="0">
              <a:solidFill>
                <a:schemeClr val="accent6"/>
              </a:solidFill>
            </a:endParaRPr>
          </a:p>
        </p:txBody>
      </p:sp>
      <p:sp>
        <p:nvSpPr>
          <p:cNvPr id="4" name="Slide Number Placeholder 3"/>
          <p:cNvSpPr>
            <a:spLocks noGrp="1"/>
          </p:cNvSpPr>
          <p:nvPr>
            <p:ph type="sldNum" sz="quarter" idx="12"/>
          </p:nvPr>
        </p:nvSpPr>
        <p:spPr/>
        <p:txBody>
          <a:bodyPr/>
          <a:lstStyle/>
          <a:p>
            <a:fld id="{A7F8E3F6-DE14-48B2-B2BC-6FABA9630FB8}" type="slidenum">
              <a:rPr lang="en-US" smtClean="0"/>
              <a:t>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0360" y="2194174"/>
            <a:ext cx="5803279" cy="4447206"/>
          </a:xfrm>
          <a:prstGeom prst="rect">
            <a:avLst/>
          </a:prstGeom>
        </p:spPr>
      </p:pic>
    </p:spTree>
    <p:extLst>
      <p:ext uri="{BB962C8B-B14F-4D97-AF65-F5344CB8AC3E}">
        <p14:creationId xmlns:p14="http://schemas.microsoft.com/office/powerpoint/2010/main" val="3336800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Sub-Feature 5 : Manage the substance property</a:t>
            </a:r>
            <a:endParaRPr lang="en-US" dirty="0"/>
          </a:p>
        </p:txBody>
      </p:sp>
      <p:sp>
        <p:nvSpPr>
          <p:cNvPr id="3" name="Content Placeholder 2"/>
          <p:cNvSpPr>
            <a:spLocks noGrp="1"/>
          </p:cNvSpPr>
          <p:nvPr>
            <p:ph idx="1"/>
          </p:nvPr>
        </p:nvSpPr>
        <p:spPr/>
        <p:txBody>
          <a:bodyPr>
            <a:normAutofit fontScale="92500" lnSpcReduction="10000"/>
          </a:bodyPr>
          <a:lstStyle/>
          <a:p>
            <a:r>
              <a:rPr lang="en-US" sz="2600" dirty="0" smtClean="0">
                <a:solidFill>
                  <a:srgbClr val="00B050"/>
                </a:solidFill>
              </a:rPr>
              <a:t>Substance properties</a:t>
            </a:r>
          </a:p>
          <a:p>
            <a:pPr lvl="1"/>
            <a:r>
              <a:rPr lang="en-US" dirty="0" smtClean="0"/>
              <a:t>Solubility</a:t>
            </a:r>
          </a:p>
          <a:p>
            <a:pPr lvl="1"/>
            <a:r>
              <a:rPr lang="en-US" dirty="0" smtClean="0"/>
              <a:t>Degradation Mechanism</a:t>
            </a:r>
          </a:p>
          <a:p>
            <a:pPr lvl="1"/>
            <a:r>
              <a:rPr lang="en-US" dirty="0" smtClean="0"/>
              <a:t>Kinetic Reaction</a:t>
            </a:r>
          </a:p>
          <a:p>
            <a:pPr lvl="1"/>
            <a:r>
              <a:rPr lang="en-US" dirty="0" err="1" smtClean="0"/>
              <a:t>Pka</a:t>
            </a:r>
            <a:endParaRPr lang="en-US" dirty="0" smtClean="0"/>
          </a:p>
          <a:p>
            <a:pPr lvl="1"/>
            <a:r>
              <a:rPr lang="en-US" dirty="0" smtClean="0"/>
              <a:t>Partition Coefficient</a:t>
            </a:r>
          </a:p>
          <a:p>
            <a:pPr lvl="1"/>
            <a:r>
              <a:rPr lang="en-US" dirty="0" smtClean="0"/>
              <a:t>Solid-state</a:t>
            </a:r>
          </a:p>
          <a:p>
            <a:pPr lvl="1"/>
            <a:r>
              <a:rPr lang="en-US" dirty="0" err="1" smtClean="0"/>
              <a:t>Hygroscopicity</a:t>
            </a:r>
            <a:endParaRPr lang="en-US" dirty="0"/>
          </a:p>
          <a:p>
            <a:pPr lvl="1"/>
            <a:r>
              <a:rPr lang="en-US" dirty="0" smtClean="0"/>
              <a:t>Particle Size</a:t>
            </a:r>
            <a:endParaRPr lang="en-US" dirty="0"/>
          </a:p>
          <a:p>
            <a:pPr lvl="1"/>
            <a:r>
              <a:rPr lang="en-US" dirty="0" err="1" smtClean="0"/>
              <a:t>Flowability</a:t>
            </a:r>
            <a:endParaRPr lang="en-US" dirty="0"/>
          </a:p>
          <a:p>
            <a:pPr lvl="1"/>
            <a:r>
              <a:rPr lang="en-US" dirty="0" smtClean="0"/>
              <a:t>Density</a:t>
            </a:r>
          </a:p>
          <a:p>
            <a:pPr lvl="1"/>
            <a:r>
              <a:rPr lang="en-US" dirty="0" err="1" smtClean="0"/>
              <a:t>CompoundFunction</a:t>
            </a:r>
            <a:endParaRPr lang="en-US" dirty="0" smtClean="0"/>
          </a:p>
          <a:p>
            <a:pPr lvl="1"/>
            <a:endParaRPr lang="en-US" dirty="0"/>
          </a:p>
        </p:txBody>
      </p:sp>
      <p:sp>
        <p:nvSpPr>
          <p:cNvPr id="4" name="Slide Number Placeholder 3"/>
          <p:cNvSpPr>
            <a:spLocks noGrp="1"/>
          </p:cNvSpPr>
          <p:nvPr>
            <p:ph type="sldNum" sz="quarter" idx="12"/>
          </p:nvPr>
        </p:nvSpPr>
        <p:spPr/>
        <p:txBody>
          <a:bodyPr/>
          <a:lstStyle/>
          <a:p>
            <a:fld id="{A7F8E3F6-DE14-48B2-B2BC-6FABA9630FB8}" type="slidenum">
              <a:rPr lang="en-US" smtClean="0"/>
              <a:t>6</a:t>
            </a:fld>
            <a:endParaRPr lang="en-US"/>
          </a:p>
        </p:txBody>
      </p:sp>
    </p:spTree>
    <p:extLst>
      <p:ext uri="{BB962C8B-B14F-4D97-AF65-F5344CB8AC3E}">
        <p14:creationId xmlns:p14="http://schemas.microsoft.com/office/powerpoint/2010/main" val="3676143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Sub-Feature: Manage the substance property</a:t>
            </a:r>
            <a:endParaRPr lang="en-US" dirty="0"/>
          </a:p>
        </p:txBody>
      </p:sp>
      <p:sp>
        <p:nvSpPr>
          <p:cNvPr id="3" name="Content Placeholder 2"/>
          <p:cNvSpPr>
            <a:spLocks noGrp="1"/>
          </p:cNvSpPr>
          <p:nvPr>
            <p:ph idx="1"/>
          </p:nvPr>
        </p:nvSpPr>
        <p:spPr>
          <a:xfrm>
            <a:off x="109182" y="1828800"/>
            <a:ext cx="8884693" cy="5029200"/>
          </a:xfrm>
        </p:spPr>
        <p:txBody>
          <a:bodyPr>
            <a:normAutofit/>
          </a:bodyPr>
          <a:lstStyle/>
          <a:p>
            <a:r>
              <a:rPr lang="en-US" sz="2600" dirty="0" smtClean="0">
                <a:solidFill>
                  <a:srgbClr val="00B050"/>
                </a:solidFill>
              </a:rPr>
              <a:t>User requirement specification</a:t>
            </a:r>
          </a:p>
          <a:p>
            <a:pPr lvl="1"/>
            <a:r>
              <a:rPr lang="en-US" sz="2400" dirty="0" smtClean="0"/>
              <a:t>URS 09 : The user adds a new substance property into the system.</a:t>
            </a:r>
            <a:endParaRPr lang="en-US" sz="2200" dirty="0"/>
          </a:p>
          <a:p>
            <a:pPr lvl="2"/>
            <a:r>
              <a:rPr lang="en-US" dirty="0" smtClean="0"/>
              <a:t>SRS 66 : </a:t>
            </a:r>
            <a:r>
              <a:rPr lang="en-US" dirty="0"/>
              <a:t>The system provides the Graphic user interface (GUI) which receive substance property such as Solubility, Degradation Mechanism, Kinetic Reaction, </a:t>
            </a:r>
            <a:r>
              <a:rPr lang="en-US" dirty="0" err="1"/>
              <a:t>Pka</a:t>
            </a:r>
            <a:r>
              <a:rPr lang="en-US" dirty="0"/>
              <a:t>, Partition Coefficient Property, Solid state,  </a:t>
            </a:r>
            <a:r>
              <a:rPr lang="en-US" dirty="0" err="1"/>
              <a:t>Hygroscopicity</a:t>
            </a:r>
            <a:r>
              <a:rPr lang="en-US" dirty="0"/>
              <a:t>, Particle Property,  Flow ability Property, Density, Salt Property, Compound Function</a:t>
            </a:r>
            <a:r>
              <a:rPr lang="en-US" dirty="0" smtClean="0"/>
              <a:t>.</a:t>
            </a:r>
          </a:p>
          <a:p>
            <a:pPr lvl="2"/>
            <a:r>
              <a:rPr lang="en-US" dirty="0" smtClean="0"/>
              <a:t>SRS 67 : </a:t>
            </a:r>
            <a:r>
              <a:rPr lang="en-US" dirty="0"/>
              <a:t>The system can check the solubility type format. The solubility type format should be the characters</a:t>
            </a:r>
            <a:r>
              <a:rPr lang="en-US" dirty="0" smtClean="0"/>
              <a:t>.</a:t>
            </a:r>
          </a:p>
          <a:p>
            <a:pPr lvl="2"/>
            <a:r>
              <a:rPr lang="en-US" dirty="0" smtClean="0"/>
              <a:t>SRS 68 : </a:t>
            </a:r>
            <a:r>
              <a:rPr lang="en-US" dirty="0"/>
              <a:t>The system can check the solubility maximum format. The solubility maximum format should be the float number</a:t>
            </a:r>
            <a:r>
              <a:rPr lang="en-US" dirty="0" smtClean="0"/>
              <a:t>.</a:t>
            </a:r>
          </a:p>
          <a:p>
            <a:pPr lvl="2"/>
            <a:r>
              <a:rPr lang="en-US" dirty="0" smtClean="0"/>
              <a:t>SRS 69 : </a:t>
            </a:r>
            <a:r>
              <a:rPr lang="en-US" dirty="0"/>
              <a:t>The system can check the solubility minimal format. The solubility minimal format should be the float number</a:t>
            </a:r>
            <a:r>
              <a:rPr lang="en-US" dirty="0" smtClean="0"/>
              <a:t>.</a:t>
            </a:r>
          </a:p>
          <a:p>
            <a:pPr lvl="2"/>
            <a:r>
              <a:rPr lang="en-US" dirty="0" smtClean="0"/>
              <a:t>SRS 70 : The </a:t>
            </a:r>
            <a:r>
              <a:rPr lang="en-US" dirty="0"/>
              <a:t>system can check the solubility value format. The solubility value format should be the float number.</a:t>
            </a:r>
            <a:endParaRPr lang="en-US" dirty="0" smtClean="0"/>
          </a:p>
        </p:txBody>
      </p:sp>
      <p:sp>
        <p:nvSpPr>
          <p:cNvPr id="4" name="Slide Number Placeholder 3"/>
          <p:cNvSpPr>
            <a:spLocks noGrp="1"/>
          </p:cNvSpPr>
          <p:nvPr>
            <p:ph type="sldNum" sz="quarter" idx="12"/>
          </p:nvPr>
        </p:nvSpPr>
        <p:spPr/>
        <p:txBody>
          <a:bodyPr/>
          <a:lstStyle/>
          <a:p>
            <a:fld id="{A7F8E3F6-DE14-48B2-B2BC-6FABA9630FB8}" type="slidenum">
              <a:rPr lang="en-US" smtClean="0"/>
              <a:t>7</a:t>
            </a:fld>
            <a:endParaRPr lang="en-US"/>
          </a:p>
        </p:txBody>
      </p:sp>
    </p:spTree>
    <p:extLst>
      <p:ext uri="{BB962C8B-B14F-4D97-AF65-F5344CB8AC3E}">
        <p14:creationId xmlns:p14="http://schemas.microsoft.com/office/powerpoint/2010/main" val="41225491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Sub-Feature: Manage the substance property</a:t>
            </a:r>
            <a:endParaRPr lang="en-US" dirty="0"/>
          </a:p>
        </p:txBody>
      </p:sp>
      <p:sp>
        <p:nvSpPr>
          <p:cNvPr id="3" name="Content Placeholder 2"/>
          <p:cNvSpPr>
            <a:spLocks noGrp="1"/>
          </p:cNvSpPr>
          <p:nvPr>
            <p:ph idx="1"/>
          </p:nvPr>
        </p:nvSpPr>
        <p:spPr>
          <a:xfrm>
            <a:off x="109182" y="1828800"/>
            <a:ext cx="8884693" cy="5029200"/>
          </a:xfrm>
        </p:spPr>
        <p:txBody>
          <a:bodyPr>
            <a:normAutofit/>
          </a:bodyPr>
          <a:lstStyle/>
          <a:p>
            <a:r>
              <a:rPr lang="en-US" sz="2600" dirty="0" smtClean="0">
                <a:solidFill>
                  <a:srgbClr val="00B050"/>
                </a:solidFill>
              </a:rPr>
              <a:t>User requirement specification</a:t>
            </a:r>
          </a:p>
          <a:p>
            <a:pPr lvl="1"/>
            <a:r>
              <a:rPr lang="en-US" sz="2400" dirty="0" smtClean="0"/>
              <a:t>URS 09 : The user adds a new substance property into the system.</a:t>
            </a:r>
          </a:p>
          <a:p>
            <a:pPr lvl="2"/>
            <a:r>
              <a:rPr lang="en-US" dirty="0" smtClean="0"/>
              <a:t>SRS-90 : </a:t>
            </a:r>
            <a:r>
              <a:rPr lang="en-US" dirty="0"/>
              <a:t>The system save the substance property to the system</a:t>
            </a:r>
            <a:r>
              <a:rPr lang="en-US" dirty="0" smtClean="0"/>
              <a:t>.</a:t>
            </a:r>
          </a:p>
          <a:p>
            <a:pPr lvl="2"/>
            <a:r>
              <a:rPr lang="en-US" dirty="0" smtClean="0"/>
              <a:t>SRS-91 : </a:t>
            </a:r>
            <a:r>
              <a:rPr lang="en-US" dirty="0"/>
              <a:t>The system shall show the successful add a new substance property page.</a:t>
            </a:r>
          </a:p>
          <a:p>
            <a:pPr lvl="2"/>
            <a:r>
              <a:rPr lang="en-US" dirty="0" smtClean="0"/>
              <a:t>SRS 92 : </a:t>
            </a:r>
            <a:r>
              <a:rPr lang="en-US" dirty="0"/>
              <a:t>The system shall display the error message “The solubility type should be the characters</a:t>
            </a:r>
            <a:r>
              <a:rPr lang="en-US" dirty="0" smtClean="0"/>
              <a:t>.”</a:t>
            </a:r>
          </a:p>
          <a:p>
            <a:pPr lvl="2"/>
            <a:r>
              <a:rPr lang="en-US" dirty="0" smtClean="0"/>
              <a:t>SRS 93 : </a:t>
            </a:r>
            <a:r>
              <a:rPr lang="en-US" dirty="0"/>
              <a:t>The system shall display the error message “The solubility maximum should be the float number</a:t>
            </a:r>
            <a:r>
              <a:rPr lang="en-US" dirty="0" smtClean="0"/>
              <a:t>.”</a:t>
            </a:r>
          </a:p>
          <a:p>
            <a:pPr lvl="2"/>
            <a:r>
              <a:rPr lang="en-US" dirty="0" smtClean="0"/>
              <a:t>SRS 94 : </a:t>
            </a:r>
            <a:r>
              <a:rPr lang="en-US" dirty="0"/>
              <a:t>The system shall display the error message “The solubility minimal should be the float number</a:t>
            </a:r>
            <a:r>
              <a:rPr lang="en-US" dirty="0" smtClean="0"/>
              <a:t>.”</a:t>
            </a:r>
          </a:p>
          <a:p>
            <a:pPr lvl="2"/>
            <a:r>
              <a:rPr lang="en-US" dirty="0" smtClean="0"/>
              <a:t>SRS 95 : </a:t>
            </a:r>
            <a:r>
              <a:rPr lang="en-US" dirty="0"/>
              <a:t>The system shall display the error message “The solubility value should be the float number</a:t>
            </a:r>
            <a:r>
              <a:rPr lang="en-US" dirty="0" smtClean="0"/>
              <a:t>.”</a:t>
            </a:r>
          </a:p>
          <a:p>
            <a:pPr lvl="2"/>
            <a:endParaRPr lang="en-US" dirty="0" smtClean="0"/>
          </a:p>
        </p:txBody>
      </p:sp>
      <p:sp>
        <p:nvSpPr>
          <p:cNvPr id="4" name="Slide Number Placeholder 3"/>
          <p:cNvSpPr>
            <a:spLocks noGrp="1"/>
          </p:cNvSpPr>
          <p:nvPr>
            <p:ph type="sldNum" sz="quarter" idx="12"/>
          </p:nvPr>
        </p:nvSpPr>
        <p:spPr/>
        <p:txBody>
          <a:bodyPr/>
          <a:lstStyle/>
          <a:p>
            <a:fld id="{A7F8E3F6-DE14-48B2-B2BC-6FABA9630FB8}" type="slidenum">
              <a:rPr lang="en-US" smtClean="0"/>
              <a:t>8</a:t>
            </a:fld>
            <a:endParaRPr lang="en-US"/>
          </a:p>
        </p:txBody>
      </p:sp>
    </p:spTree>
    <p:extLst>
      <p:ext uri="{BB962C8B-B14F-4D97-AF65-F5344CB8AC3E}">
        <p14:creationId xmlns:p14="http://schemas.microsoft.com/office/powerpoint/2010/main" val="118576058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URS 09 : The user adds a new substance property into the system.</a:t>
            </a:r>
          </a:p>
        </p:txBody>
      </p:sp>
      <p:sp>
        <p:nvSpPr>
          <p:cNvPr id="3" name="Content Placeholder 2"/>
          <p:cNvSpPr>
            <a:spLocks noGrp="1"/>
          </p:cNvSpPr>
          <p:nvPr>
            <p:ph idx="1"/>
          </p:nvPr>
        </p:nvSpPr>
        <p:spPr>
          <a:xfrm>
            <a:off x="259308" y="1661791"/>
            <a:ext cx="8393374" cy="412669"/>
          </a:xfrm>
        </p:spPr>
        <p:txBody>
          <a:bodyPr>
            <a:normAutofit lnSpcReduction="10000"/>
          </a:bodyPr>
          <a:lstStyle/>
          <a:p>
            <a:r>
              <a:rPr lang="en-US" sz="2600" dirty="0" smtClean="0">
                <a:solidFill>
                  <a:srgbClr val="00B050"/>
                </a:solidFill>
              </a:rPr>
              <a:t>Class Diagram</a:t>
            </a:r>
          </a:p>
        </p:txBody>
      </p:sp>
      <p:sp>
        <p:nvSpPr>
          <p:cNvPr id="4" name="Slide Number Placeholder 3"/>
          <p:cNvSpPr>
            <a:spLocks noGrp="1"/>
          </p:cNvSpPr>
          <p:nvPr>
            <p:ph type="sldNum" sz="quarter" idx="12"/>
          </p:nvPr>
        </p:nvSpPr>
        <p:spPr/>
        <p:txBody>
          <a:bodyPr/>
          <a:lstStyle/>
          <a:p>
            <a:fld id="{A7F8E3F6-DE14-48B2-B2BC-6FABA9630FB8}" type="slidenum">
              <a:rPr lang="en-US" smtClean="0"/>
              <a:t>9</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0376" y="2125537"/>
            <a:ext cx="8145107" cy="4029603"/>
          </a:xfrm>
          <a:prstGeom prst="rect">
            <a:avLst/>
          </a:prstGeom>
        </p:spPr>
      </p:pic>
    </p:spTree>
    <p:extLst>
      <p:ext uri="{BB962C8B-B14F-4D97-AF65-F5344CB8AC3E}">
        <p14:creationId xmlns:p14="http://schemas.microsoft.com/office/powerpoint/2010/main" val="109834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Sales Direction 16X9">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esDirection_16x9.potx" id="{FE35DD5A-B687-4161-B4D9-35484B75A379}" vid="{5DB76398-B2EF-4269-B3B2-C0E4C29F3554}"/>
    </a:ext>
  </a:extLst>
</a:theme>
</file>

<file path=ppt/theme/theme2.xml><?xml version="1.0" encoding="utf-8"?>
<a:theme xmlns:a="http://schemas.openxmlformats.org/drawingml/2006/main" name="Office Theme">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567D146-4D1C-466E-9A63-FAD8863F0C0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direction presentation (widescreen)</Template>
  <TotalTime>0</TotalTime>
  <Words>1286</Words>
  <Application>Microsoft Office PowerPoint</Application>
  <PresentationFormat>On-screen Show (4:3)</PresentationFormat>
  <Paragraphs>221</Paragraphs>
  <Slides>28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Book Antiqua</vt:lpstr>
      <vt:lpstr>Calibri</vt:lpstr>
      <vt:lpstr>Cordia New</vt:lpstr>
      <vt:lpstr>Sales Direction 16X9</vt:lpstr>
      <vt:lpstr>Ontology-based Expert System for a Generic Drug Production of Pharmaceutical Dosage Forms </vt:lpstr>
      <vt:lpstr>Over View</vt:lpstr>
      <vt:lpstr>System Architecture overview</vt:lpstr>
      <vt:lpstr>Feature in the Progress 1</vt:lpstr>
      <vt:lpstr>Feature in the progress 1</vt:lpstr>
      <vt:lpstr>Sub-Feature 5 : Manage the substance property</vt:lpstr>
      <vt:lpstr>Sub-Feature: Manage the substance property</vt:lpstr>
      <vt:lpstr>Sub-Feature: Manage the substance property</vt:lpstr>
      <vt:lpstr>URS 09 : The user adds a new substance property into the system.</vt:lpstr>
      <vt:lpstr>URS 09 : The user adds a new substance property into the system.</vt:lpstr>
      <vt:lpstr>URS 09 : The user adds a new substance property into the system.</vt:lpstr>
      <vt:lpstr>URS 09 : The user adds a new substance property into the system.</vt:lpstr>
      <vt:lpstr>URS 09 : The user adds a new substance property into the system.</vt:lpstr>
      <vt:lpstr>URS 09 : The user adds a new substance property into the system.</vt:lpstr>
      <vt:lpstr>URS 09 : The user adds a new substance property into the system.</vt:lpstr>
      <vt:lpstr>URS 09 : The user adds a new substance property into the system.</vt:lpstr>
      <vt:lpstr>URS 09 : The user adds a new substance property into the system.</vt:lpstr>
      <vt:lpstr>URS 09 : The user adds a new substance property into the system.</vt:lpstr>
      <vt:lpstr>URS 09 : The user adds a new substance property into the system.</vt:lpstr>
      <vt:lpstr>URS 09 : The user adds a new substance property into the system.</vt:lpstr>
      <vt:lpstr>URS 09 : The user adds a new substance property into the system.</vt:lpstr>
      <vt:lpstr>URS 09 : The user adds a new substance property into the system.</vt:lpstr>
      <vt:lpstr>URS 09 : The user adds a new substance property into the system.</vt:lpstr>
      <vt:lpstr>Testing </vt:lpstr>
      <vt:lpstr>URS 09 : The user adds a new substance property into the system.</vt:lpstr>
      <vt:lpstr>Problem</vt:lpstr>
      <vt:lpstr>Solve the problem</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2014-03-07T01:20:35Z</dcterms:created>
  <dcterms:modified xsi:type="dcterms:W3CDTF">2014-07-16T00:21:25Z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TC034313749991</vt:lpwstr>
  </property>
</Properties>
</file>